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4" r:id="rId6"/>
    <p:sldId id="265" r:id="rId7"/>
    <p:sldId id="266" r:id="rId8"/>
    <p:sldId id="268" r:id="rId9"/>
    <p:sldId id="269" r:id="rId10"/>
    <p:sldId id="270" r:id="rId11"/>
    <p:sldId id="278" r:id="rId12"/>
    <p:sldId id="273" r:id="rId13"/>
    <p:sldId id="260" r:id="rId14"/>
    <p:sldId id="274" r:id="rId15"/>
    <p:sldId id="275" r:id="rId16"/>
    <p:sldId id="276" r:id="rId17"/>
    <p:sldId id="277" r:id="rId18"/>
    <p:sldId id="261" r:id="rId19"/>
    <p:sldId id="262" r:id="rId20"/>
    <p:sldId id="263"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6AD695-D284-4C16-93F6-9EB457305761}" v="88" dt="2021-04-20T06:38:13.4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94" d="100"/>
          <a:sy n="94" d="100"/>
        </p:scale>
        <p:origin x="84" y="3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y Andreatta" userId="f12c8503-7fe8-42f2-91b7-7c5e12124c8f" providerId="ADAL" clId="{9E6AD695-D284-4C16-93F6-9EB457305761}"/>
    <pc:docChg chg="undo redo custSel mod addSld delSld modSld">
      <pc:chgData name="Ruby Andreatta" userId="f12c8503-7fe8-42f2-91b7-7c5e12124c8f" providerId="ADAL" clId="{9E6AD695-D284-4C16-93F6-9EB457305761}" dt="2021-04-20T06:40:34.586" v="2546" actId="20577"/>
      <pc:docMkLst>
        <pc:docMk/>
      </pc:docMkLst>
      <pc:sldChg chg="addSp delSp modSp mod setBg">
        <pc:chgData name="Ruby Andreatta" userId="f12c8503-7fe8-42f2-91b7-7c5e12124c8f" providerId="ADAL" clId="{9E6AD695-D284-4C16-93F6-9EB457305761}" dt="2021-04-20T06:38:22.389" v="2435" actId="26606"/>
        <pc:sldMkLst>
          <pc:docMk/>
          <pc:sldMk cId="1200167649" sldId="256"/>
        </pc:sldMkLst>
        <pc:spChg chg="mod">
          <ac:chgData name="Ruby Andreatta" userId="f12c8503-7fe8-42f2-91b7-7c5e12124c8f" providerId="ADAL" clId="{9E6AD695-D284-4C16-93F6-9EB457305761}" dt="2021-04-20T06:38:22.389" v="2435" actId="26606"/>
          <ac:spMkLst>
            <pc:docMk/>
            <pc:sldMk cId="1200167649" sldId="256"/>
            <ac:spMk id="2" creationId="{CA6EEFBE-4E61-4B5C-9709-C843C3B20B6E}"/>
          </ac:spMkLst>
        </pc:spChg>
        <pc:spChg chg="mod">
          <ac:chgData name="Ruby Andreatta" userId="f12c8503-7fe8-42f2-91b7-7c5e12124c8f" providerId="ADAL" clId="{9E6AD695-D284-4C16-93F6-9EB457305761}" dt="2021-04-20T06:38:22.389" v="2435" actId="26606"/>
          <ac:spMkLst>
            <pc:docMk/>
            <pc:sldMk cId="1200167649" sldId="256"/>
            <ac:spMk id="3" creationId="{8E020F38-8197-43E0-A983-F62072C22C8A}"/>
          </ac:spMkLst>
        </pc:spChg>
        <pc:spChg chg="add del">
          <ac:chgData name="Ruby Andreatta" userId="f12c8503-7fe8-42f2-91b7-7c5e12124c8f" providerId="ADAL" clId="{9E6AD695-D284-4C16-93F6-9EB457305761}" dt="2021-04-20T06:38:22.385" v="2434" actId="26606"/>
          <ac:spMkLst>
            <pc:docMk/>
            <pc:sldMk cId="1200167649" sldId="256"/>
            <ac:spMk id="11" creationId="{BF3D65BA-1C65-40FB-92EF-83951BDC1D7C}"/>
          </ac:spMkLst>
        </pc:spChg>
        <pc:spChg chg="add del">
          <ac:chgData name="Ruby Andreatta" userId="f12c8503-7fe8-42f2-91b7-7c5e12124c8f" providerId="ADAL" clId="{9E6AD695-D284-4C16-93F6-9EB457305761}" dt="2021-04-20T06:38:22.385" v="2434" actId="26606"/>
          <ac:spMkLst>
            <pc:docMk/>
            <pc:sldMk cId="1200167649" sldId="256"/>
            <ac:spMk id="13" creationId="{ADF52CCA-FCDD-49A0-BFFC-3BD41F1B827A}"/>
          </ac:spMkLst>
        </pc:spChg>
        <pc:spChg chg="add">
          <ac:chgData name="Ruby Andreatta" userId="f12c8503-7fe8-42f2-91b7-7c5e12124c8f" providerId="ADAL" clId="{9E6AD695-D284-4C16-93F6-9EB457305761}" dt="2021-04-20T06:38:22.389" v="2435" actId="26606"/>
          <ac:spMkLst>
            <pc:docMk/>
            <pc:sldMk cId="1200167649" sldId="256"/>
            <ac:spMk id="15" creationId="{B1A515B1-A9B3-49B0-AE0D-D038D42C21A9}"/>
          </ac:spMkLst>
        </pc:spChg>
        <pc:picChg chg="add del mod">
          <ac:chgData name="Ruby Andreatta" userId="f12c8503-7fe8-42f2-91b7-7c5e12124c8f" providerId="ADAL" clId="{9E6AD695-D284-4C16-93F6-9EB457305761}" dt="2021-04-20T06:38:06.964" v="2429"/>
          <ac:picMkLst>
            <pc:docMk/>
            <pc:sldMk cId="1200167649" sldId="256"/>
            <ac:picMk id="4" creationId="{7AB33A85-7496-42FD-8F3B-15D9F4F9109E}"/>
          </ac:picMkLst>
        </pc:picChg>
        <pc:picChg chg="add mod ord">
          <ac:chgData name="Ruby Andreatta" userId="f12c8503-7fe8-42f2-91b7-7c5e12124c8f" providerId="ADAL" clId="{9E6AD695-D284-4C16-93F6-9EB457305761}" dt="2021-04-20T06:38:22.389" v="2435" actId="26606"/>
          <ac:picMkLst>
            <pc:docMk/>
            <pc:sldMk cId="1200167649" sldId="256"/>
            <ac:picMk id="6" creationId="{18D867C8-AC37-4D8A-91C3-C354EAB11184}"/>
          </ac:picMkLst>
        </pc:picChg>
      </pc:sldChg>
      <pc:sldChg chg="modSp mod">
        <pc:chgData name="Ruby Andreatta" userId="f12c8503-7fe8-42f2-91b7-7c5e12124c8f" providerId="ADAL" clId="{9E6AD695-D284-4C16-93F6-9EB457305761}" dt="2021-04-20T06:40:34.586" v="2546" actId="20577"/>
        <pc:sldMkLst>
          <pc:docMk/>
          <pc:sldMk cId="2295491636" sldId="257"/>
        </pc:sldMkLst>
        <pc:spChg chg="mod">
          <ac:chgData name="Ruby Andreatta" userId="f12c8503-7fe8-42f2-91b7-7c5e12124c8f" providerId="ADAL" clId="{9E6AD695-D284-4C16-93F6-9EB457305761}" dt="2021-04-20T06:40:34.586" v="2546" actId="20577"/>
          <ac:spMkLst>
            <pc:docMk/>
            <pc:sldMk cId="2295491636" sldId="257"/>
            <ac:spMk id="3" creationId="{F50B798C-95BB-4125-BB6B-F8E8B674AF8D}"/>
          </ac:spMkLst>
        </pc:spChg>
      </pc:sldChg>
      <pc:sldChg chg="addSp delSp modSp new mod setBg setClrOvrMap">
        <pc:chgData name="Ruby Andreatta" userId="f12c8503-7fe8-42f2-91b7-7c5e12124c8f" providerId="ADAL" clId="{9E6AD695-D284-4C16-93F6-9EB457305761}" dt="2021-04-19T23:58:43.037" v="1898" actId="20577"/>
        <pc:sldMkLst>
          <pc:docMk/>
          <pc:sldMk cId="4081609963" sldId="264"/>
        </pc:sldMkLst>
        <pc:spChg chg="mod">
          <ac:chgData name="Ruby Andreatta" userId="f12c8503-7fe8-42f2-91b7-7c5e12124c8f" providerId="ADAL" clId="{9E6AD695-D284-4C16-93F6-9EB457305761}" dt="2021-04-19T23:03:06.778" v="286" actId="26606"/>
          <ac:spMkLst>
            <pc:docMk/>
            <pc:sldMk cId="4081609963" sldId="264"/>
            <ac:spMk id="2" creationId="{70BBB223-6B90-4D59-AD0A-D5ADC169206C}"/>
          </ac:spMkLst>
        </pc:spChg>
        <pc:spChg chg="add del mod">
          <ac:chgData name="Ruby Andreatta" userId="f12c8503-7fe8-42f2-91b7-7c5e12124c8f" providerId="ADAL" clId="{9E6AD695-D284-4C16-93F6-9EB457305761}" dt="2021-04-19T23:02:54.249" v="283"/>
          <ac:spMkLst>
            <pc:docMk/>
            <pc:sldMk cId="4081609963" sldId="264"/>
            <ac:spMk id="3" creationId="{87598469-23C9-41D9-A651-4D94601744ED}"/>
          </ac:spMkLst>
        </pc:spChg>
        <pc:spChg chg="add mod">
          <ac:chgData name="Ruby Andreatta" userId="f12c8503-7fe8-42f2-91b7-7c5e12124c8f" providerId="ADAL" clId="{9E6AD695-D284-4C16-93F6-9EB457305761}" dt="2021-04-19T23:58:43.037" v="1898" actId="20577"/>
          <ac:spMkLst>
            <pc:docMk/>
            <pc:sldMk cId="4081609963" sldId="264"/>
            <ac:spMk id="11" creationId="{AD04DE8F-5154-4C7D-8FD1-A921B1D61948}"/>
          </ac:spMkLst>
        </pc:spChg>
        <pc:spChg chg="add">
          <ac:chgData name="Ruby Andreatta" userId="f12c8503-7fe8-42f2-91b7-7c5e12124c8f" providerId="ADAL" clId="{9E6AD695-D284-4C16-93F6-9EB457305761}" dt="2021-04-19T23:03:06.778" v="286" actId="26606"/>
          <ac:spMkLst>
            <pc:docMk/>
            <pc:sldMk cId="4081609963" sldId="264"/>
            <ac:spMk id="14" creationId="{636F6DB7-CF8D-494A-82F6-13B58DCA9896}"/>
          </ac:spMkLst>
        </pc:spChg>
        <pc:spChg chg="add">
          <ac:chgData name="Ruby Andreatta" userId="f12c8503-7fe8-42f2-91b7-7c5e12124c8f" providerId="ADAL" clId="{9E6AD695-D284-4C16-93F6-9EB457305761}" dt="2021-04-19T23:03:06.778" v="286" actId="26606"/>
          <ac:spMkLst>
            <pc:docMk/>
            <pc:sldMk cId="4081609963" sldId="264"/>
            <ac:spMk id="16" creationId="{0B7E5194-6E82-4A44-99C3-FE7D87F34134}"/>
          </ac:spMkLst>
        </pc:spChg>
        <pc:grpChg chg="add">
          <ac:chgData name="Ruby Andreatta" userId="f12c8503-7fe8-42f2-91b7-7c5e12124c8f" providerId="ADAL" clId="{9E6AD695-D284-4C16-93F6-9EB457305761}" dt="2021-04-19T23:03:06.778" v="286" actId="26606"/>
          <ac:grpSpMkLst>
            <pc:docMk/>
            <pc:sldMk cId="4081609963" sldId="264"/>
            <ac:grpSpMk id="18" creationId="{49FCC1E1-84D3-494D-A0A0-286AFA1C3018}"/>
          </ac:grpSpMkLst>
        </pc:grpChg>
        <pc:picChg chg="add del mod">
          <ac:chgData name="Ruby Andreatta" userId="f12c8503-7fe8-42f2-91b7-7c5e12124c8f" providerId="ADAL" clId="{9E6AD695-D284-4C16-93F6-9EB457305761}" dt="2021-04-19T23:02:49.140" v="282"/>
          <ac:picMkLst>
            <pc:docMk/>
            <pc:sldMk cId="4081609963" sldId="264"/>
            <ac:picMk id="5" creationId="{C977E0DB-CDA4-4AE2-902A-14D6A1BF6045}"/>
          </ac:picMkLst>
        </pc:picChg>
        <pc:picChg chg="add mod">
          <ac:chgData name="Ruby Andreatta" userId="f12c8503-7fe8-42f2-91b7-7c5e12124c8f" providerId="ADAL" clId="{9E6AD695-D284-4C16-93F6-9EB457305761}" dt="2021-04-19T23:17:44.131" v="536" actId="14100"/>
          <ac:picMkLst>
            <pc:docMk/>
            <pc:sldMk cId="4081609963" sldId="264"/>
            <ac:picMk id="7" creationId="{08B3B044-1A67-4580-80C9-1029F94B2054}"/>
          </ac:picMkLst>
        </pc:picChg>
        <pc:picChg chg="add mod">
          <ac:chgData name="Ruby Andreatta" userId="f12c8503-7fe8-42f2-91b7-7c5e12124c8f" providerId="ADAL" clId="{9E6AD695-D284-4C16-93F6-9EB457305761}" dt="2021-04-19T23:17:36.757" v="534" actId="1076"/>
          <ac:picMkLst>
            <pc:docMk/>
            <pc:sldMk cId="4081609963" sldId="264"/>
            <ac:picMk id="9" creationId="{32FB6026-5460-4F80-9C5B-A61ECD2987C6}"/>
          </ac:picMkLst>
        </pc:picChg>
      </pc:sldChg>
      <pc:sldChg chg="addSp delSp modSp new mod setBg setClrOvrMap">
        <pc:chgData name="Ruby Andreatta" userId="f12c8503-7fe8-42f2-91b7-7c5e12124c8f" providerId="ADAL" clId="{9E6AD695-D284-4C16-93F6-9EB457305761}" dt="2021-04-20T06:37:30.454" v="2427" actId="931"/>
        <pc:sldMkLst>
          <pc:docMk/>
          <pc:sldMk cId="724571428" sldId="265"/>
        </pc:sldMkLst>
        <pc:spChg chg="mod ord">
          <ac:chgData name="Ruby Andreatta" userId="f12c8503-7fe8-42f2-91b7-7c5e12124c8f" providerId="ADAL" clId="{9E6AD695-D284-4C16-93F6-9EB457305761}" dt="2021-04-20T06:37:03.949" v="2410" actId="1076"/>
          <ac:spMkLst>
            <pc:docMk/>
            <pc:sldMk cId="724571428" sldId="265"/>
            <ac:spMk id="2" creationId="{2D578188-3C4B-4281-B8AA-2EB42EC5C3A0}"/>
          </ac:spMkLst>
        </pc:spChg>
        <pc:spChg chg="mod ord">
          <ac:chgData name="Ruby Andreatta" userId="f12c8503-7fe8-42f2-91b7-7c5e12124c8f" providerId="ADAL" clId="{9E6AD695-D284-4C16-93F6-9EB457305761}" dt="2021-04-20T06:37:04.094" v="2411" actId="1076"/>
          <ac:spMkLst>
            <pc:docMk/>
            <pc:sldMk cId="724571428" sldId="265"/>
            <ac:spMk id="3" creationId="{AF2869EC-2638-4159-A12D-846DBBFBAC5A}"/>
          </ac:spMkLst>
        </pc:spChg>
        <pc:spChg chg="add del">
          <ac:chgData name="Ruby Andreatta" userId="f12c8503-7fe8-42f2-91b7-7c5e12124c8f" providerId="ADAL" clId="{9E6AD695-D284-4C16-93F6-9EB457305761}" dt="2021-04-20T06:35:22.176" v="2392" actId="26606"/>
          <ac:spMkLst>
            <pc:docMk/>
            <pc:sldMk cId="724571428" sldId="265"/>
            <ac:spMk id="71" creationId="{336151B4-BF0C-4090-9C11-F44C695E0FF2}"/>
          </ac:spMkLst>
        </pc:spChg>
        <pc:spChg chg="add del">
          <ac:chgData name="Ruby Andreatta" userId="f12c8503-7fe8-42f2-91b7-7c5e12124c8f" providerId="ADAL" clId="{9E6AD695-D284-4C16-93F6-9EB457305761}" dt="2021-04-20T06:35:22.176" v="2392" actId="26606"/>
          <ac:spMkLst>
            <pc:docMk/>
            <pc:sldMk cId="724571428" sldId="265"/>
            <ac:spMk id="73" creationId="{54B2A828-059F-4139-8976-1EC84C3B8B64}"/>
          </ac:spMkLst>
        </pc:spChg>
        <pc:spChg chg="add del">
          <ac:chgData name="Ruby Andreatta" userId="f12c8503-7fe8-42f2-91b7-7c5e12124c8f" providerId="ADAL" clId="{9E6AD695-D284-4C16-93F6-9EB457305761}" dt="2021-04-20T06:35:22.176" v="2392" actId="26606"/>
          <ac:spMkLst>
            <pc:docMk/>
            <pc:sldMk cId="724571428" sldId="265"/>
            <ac:spMk id="75" creationId="{8FBDBC94-F6D2-42A5-9AA2-51F848C9B699}"/>
          </ac:spMkLst>
        </pc:spChg>
        <pc:spChg chg="add del">
          <ac:chgData name="Ruby Andreatta" userId="f12c8503-7fe8-42f2-91b7-7c5e12124c8f" providerId="ADAL" clId="{9E6AD695-D284-4C16-93F6-9EB457305761}" dt="2021-04-20T06:35:22.176" v="2392" actId="26606"/>
          <ac:spMkLst>
            <pc:docMk/>
            <pc:sldMk cId="724571428" sldId="265"/>
            <ac:spMk id="77" creationId="{F7A6A388-3D02-439B-8C27-E25E6A032294}"/>
          </ac:spMkLst>
        </pc:spChg>
        <pc:spChg chg="add del">
          <ac:chgData name="Ruby Andreatta" userId="f12c8503-7fe8-42f2-91b7-7c5e12124c8f" providerId="ADAL" clId="{9E6AD695-D284-4C16-93F6-9EB457305761}" dt="2021-04-20T06:35:21.472" v="2390" actId="26606"/>
          <ac:spMkLst>
            <pc:docMk/>
            <pc:sldMk cId="724571428" sldId="265"/>
            <ac:spMk id="81" creationId="{FA6DC36B-C6B8-4BEF-9DC2-4422B8046217}"/>
          </ac:spMkLst>
        </pc:spChg>
        <pc:spChg chg="add del">
          <ac:chgData name="Ruby Andreatta" userId="f12c8503-7fe8-42f2-91b7-7c5e12124c8f" providerId="ADAL" clId="{9E6AD695-D284-4C16-93F6-9EB457305761}" dt="2021-04-20T06:35:21.472" v="2390" actId="26606"/>
          <ac:spMkLst>
            <pc:docMk/>
            <pc:sldMk cId="724571428" sldId="265"/>
            <ac:spMk id="83" creationId="{3E5F2B22-3713-4CFF-A993-BC48881B2194}"/>
          </ac:spMkLst>
        </pc:spChg>
        <pc:spChg chg="add del">
          <ac:chgData name="Ruby Andreatta" userId="f12c8503-7fe8-42f2-91b7-7c5e12124c8f" providerId="ADAL" clId="{9E6AD695-D284-4C16-93F6-9EB457305761}" dt="2021-04-20T06:35:21.472" v="2390" actId="26606"/>
          <ac:spMkLst>
            <pc:docMk/>
            <pc:sldMk cId="724571428" sldId="265"/>
            <ac:spMk id="85" creationId="{5CBF0638-0727-4309-932B-42D386DA8D33}"/>
          </ac:spMkLst>
        </pc:spChg>
        <pc:spChg chg="add del">
          <ac:chgData name="Ruby Andreatta" userId="f12c8503-7fe8-42f2-91b7-7c5e12124c8f" providerId="ADAL" clId="{9E6AD695-D284-4C16-93F6-9EB457305761}" dt="2021-04-20T06:35:21.472" v="2390" actId="26606"/>
          <ac:spMkLst>
            <pc:docMk/>
            <pc:sldMk cId="724571428" sldId="265"/>
            <ac:spMk id="87" creationId="{A8B7A6D2-9952-44BB-8A93-54DCA364E3DE}"/>
          </ac:spMkLst>
        </pc:spChg>
        <pc:spChg chg="add del">
          <ac:chgData name="Ruby Andreatta" userId="f12c8503-7fe8-42f2-91b7-7c5e12124c8f" providerId="ADAL" clId="{9E6AD695-D284-4C16-93F6-9EB457305761}" dt="2021-04-20T06:35:21.472" v="2390" actId="26606"/>
          <ac:spMkLst>
            <pc:docMk/>
            <pc:sldMk cId="724571428" sldId="265"/>
            <ac:spMk id="89" creationId="{A9A0F4B0-F43B-4CF2-BAB5-F041111E6AB1}"/>
          </ac:spMkLst>
        </pc:spChg>
        <pc:spChg chg="add del">
          <ac:chgData name="Ruby Andreatta" userId="f12c8503-7fe8-42f2-91b7-7c5e12124c8f" providerId="ADAL" clId="{9E6AD695-D284-4C16-93F6-9EB457305761}" dt="2021-04-20T06:35:21.472" v="2390" actId="26606"/>
          <ac:spMkLst>
            <pc:docMk/>
            <pc:sldMk cId="724571428" sldId="265"/>
            <ac:spMk id="91" creationId="{B3B0AEB8-C8EF-4139-9B49-1E60901939C6}"/>
          </ac:spMkLst>
        </pc:spChg>
        <pc:spChg chg="add del">
          <ac:chgData name="Ruby Andreatta" userId="f12c8503-7fe8-42f2-91b7-7c5e12124c8f" providerId="ADAL" clId="{9E6AD695-D284-4C16-93F6-9EB457305761}" dt="2021-04-20T06:35:21.472" v="2390" actId="26606"/>
          <ac:spMkLst>
            <pc:docMk/>
            <pc:sldMk cId="724571428" sldId="265"/>
            <ac:spMk id="93" creationId="{098EEB7E-BCC6-4414-9297-3D170A41D1FF}"/>
          </ac:spMkLst>
        </pc:spChg>
        <pc:spChg chg="add del">
          <ac:chgData name="Ruby Andreatta" userId="f12c8503-7fe8-42f2-91b7-7c5e12124c8f" providerId="ADAL" clId="{9E6AD695-D284-4C16-93F6-9EB457305761}" dt="2021-04-20T06:35:21.472" v="2390" actId="26606"/>
          <ac:spMkLst>
            <pc:docMk/>
            <pc:sldMk cId="724571428" sldId="265"/>
            <ac:spMk id="95" creationId="{30AE02E6-E64E-4CDA-BE11-09801A90CDCD}"/>
          </ac:spMkLst>
        </pc:spChg>
        <pc:spChg chg="add del">
          <ac:chgData name="Ruby Andreatta" userId="f12c8503-7fe8-42f2-91b7-7c5e12124c8f" providerId="ADAL" clId="{9E6AD695-D284-4C16-93F6-9EB457305761}" dt="2021-04-20T06:35:21.472" v="2390" actId="26606"/>
          <ac:spMkLst>
            <pc:docMk/>
            <pc:sldMk cId="724571428" sldId="265"/>
            <ac:spMk id="97" creationId="{301BEACB-9BBD-47D1-AC69-444D5D6BBE5D}"/>
          </ac:spMkLst>
        </pc:spChg>
        <pc:spChg chg="add del">
          <ac:chgData name="Ruby Andreatta" userId="f12c8503-7fe8-42f2-91b7-7c5e12124c8f" providerId="ADAL" clId="{9E6AD695-D284-4C16-93F6-9EB457305761}" dt="2021-04-20T06:34:25.181" v="2386" actId="26606"/>
          <ac:spMkLst>
            <pc:docMk/>
            <pc:sldMk cId="724571428" sldId="265"/>
            <ac:spMk id="135" creationId="{FA6DC36B-C6B8-4BEF-9DC2-4422B8046217}"/>
          </ac:spMkLst>
        </pc:spChg>
        <pc:spChg chg="add del">
          <ac:chgData name="Ruby Andreatta" userId="f12c8503-7fe8-42f2-91b7-7c5e12124c8f" providerId="ADAL" clId="{9E6AD695-D284-4C16-93F6-9EB457305761}" dt="2021-04-20T06:34:25.181" v="2386" actId="26606"/>
          <ac:spMkLst>
            <pc:docMk/>
            <pc:sldMk cId="724571428" sldId="265"/>
            <ac:spMk id="137" creationId="{3E5F2B22-3713-4CFF-A993-BC48881B2194}"/>
          </ac:spMkLst>
        </pc:spChg>
        <pc:spChg chg="add del">
          <ac:chgData name="Ruby Andreatta" userId="f12c8503-7fe8-42f2-91b7-7c5e12124c8f" providerId="ADAL" clId="{9E6AD695-D284-4C16-93F6-9EB457305761}" dt="2021-04-20T06:34:25.181" v="2386" actId="26606"/>
          <ac:spMkLst>
            <pc:docMk/>
            <pc:sldMk cId="724571428" sldId="265"/>
            <ac:spMk id="139" creationId="{5CBF0638-0727-4309-932B-42D386DA8D33}"/>
          </ac:spMkLst>
        </pc:spChg>
        <pc:spChg chg="add del">
          <ac:chgData name="Ruby Andreatta" userId="f12c8503-7fe8-42f2-91b7-7c5e12124c8f" providerId="ADAL" clId="{9E6AD695-D284-4C16-93F6-9EB457305761}" dt="2021-04-20T06:34:25.181" v="2386" actId="26606"/>
          <ac:spMkLst>
            <pc:docMk/>
            <pc:sldMk cId="724571428" sldId="265"/>
            <ac:spMk id="141" creationId="{A8B7A6D2-9952-44BB-8A93-54DCA364E3DE}"/>
          </ac:spMkLst>
        </pc:spChg>
        <pc:spChg chg="add del">
          <ac:chgData name="Ruby Andreatta" userId="f12c8503-7fe8-42f2-91b7-7c5e12124c8f" providerId="ADAL" clId="{9E6AD695-D284-4C16-93F6-9EB457305761}" dt="2021-04-20T06:34:25.181" v="2386" actId="26606"/>
          <ac:spMkLst>
            <pc:docMk/>
            <pc:sldMk cId="724571428" sldId="265"/>
            <ac:spMk id="143" creationId="{A9A0F4B0-F43B-4CF2-BAB5-F041111E6AB1}"/>
          </ac:spMkLst>
        </pc:spChg>
        <pc:spChg chg="add del">
          <ac:chgData name="Ruby Andreatta" userId="f12c8503-7fe8-42f2-91b7-7c5e12124c8f" providerId="ADAL" clId="{9E6AD695-D284-4C16-93F6-9EB457305761}" dt="2021-04-20T06:34:25.181" v="2386" actId="26606"/>
          <ac:spMkLst>
            <pc:docMk/>
            <pc:sldMk cId="724571428" sldId="265"/>
            <ac:spMk id="145" creationId="{B3B0AEB8-C8EF-4139-9B49-1E60901939C6}"/>
          </ac:spMkLst>
        </pc:spChg>
        <pc:spChg chg="add del">
          <ac:chgData name="Ruby Andreatta" userId="f12c8503-7fe8-42f2-91b7-7c5e12124c8f" providerId="ADAL" clId="{9E6AD695-D284-4C16-93F6-9EB457305761}" dt="2021-04-20T06:34:25.181" v="2386" actId="26606"/>
          <ac:spMkLst>
            <pc:docMk/>
            <pc:sldMk cId="724571428" sldId="265"/>
            <ac:spMk id="147" creationId="{098EEB7E-BCC6-4414-9297-3D170A41D1FF}"/>
          </ac:spMkLst>
        </pc:spChg>
        <pc:spChg chg="add del">
          <ac:chgData name="Ruby Andreatta" userId="f12c8503-7fe8-42f2-91b7-7c5e12124c8f" providerId="ADAL" clId="{9E6AD695-D284-4C16-93F6-9EB457305761}" dt="2021-04-20T06:34:25.181" v="2386" actId="26606"/>
          <ac:spMkLst>
            <pc:docMk/>
            <pc:sldMk cId="724571428" sldId="265"/>
            <ac:spMk id="149" creationId="{30AE02E6-E64E-4CDA-BE11-09801A90CDCD}"/>
          </ac:spMkLst>
        </pc:spChg>
        <pc:spChg chg="add del">
          <ac:chgData name="Ruby Andreatta" userId="f12c8503-7fe8-42f2-91b7-7c5e12124c8f" providerId="ADAL" clId="{9E6AD695-D284-4C16-93F6-9EB457305761}" dt="2021-04-20T06:34:25.181" v="2386" actId="26606"/>
          <ac:spMkLst>
            <pc:docMk/>
            <pc:sldMk cId="724571428" sldId="265"/>
            <ac:spMk id="151" creationId="{301BEACB-9BBD-47D1-AC69-444D5D6BBE5D}"/>
          </ac:spMkLst>
        </pc:spChg>
        <pc:spChg chg="add del">
          <ac:chgData name="Ruby Andreatta" userId="f12c8503-7fe8-42f2-91b7-7c5e12124c8f" providerId="ADAL" clId="{9E6AD695-D284-4C16-93F6-9EB457305761}" dt="2021-04-20T06:35:22.176" v="2392" actId="26606"/>
          <ac:spMkLst>
            <pc:docMk/>
            <pc:sldMk cId="724571428" sldId="265"/>
            <ac:spMk id="3076" creationId="{FA6DC36B-C6B8-4BEF-9DC2-4422B8046217}"/>
          </ac:spMkLst>
        </pc:spChg>
        <pc:spChg chg="add del">
          <ac:chgData name="Ruby Andreatta" userId="f12c8503-7fe8-42f2-91b7-7c5e12124c8f" providerId="ADAL" clId="{9E6AD695-D284-4C16-93F6-9EB457305761}" dt="2021-04-20T06:35:22.176" v="2392" actId="26606"/>
          <ac:spMkLst>
            <pc:docMk/>
            <pc:sldMk cId="724571428" sldId="265"/>
            <ac:spMk id="3077" creationId="{3E5F2B22-3713-4CFF-A993-BC48881B2194}"/>
          </ac:spMkLst>
        </pc:spChg>
        <pc:spChg chg="add del">
          <ac:chgData name="Ruby Andreatta" userId="f12c8503-7fe8-42f2-91b7-7c5e12124c8f" providerId="ADAL" clId="{9E6AD695-D284-4C16-93F6-9EB457305761}" dt="2021-04-20T06:35:22.176" v="2392" actId="26606"/>
          <ac:spMkLst>
            <pc:docMk/>
            <pc:sldMk cId="724571428" sldId="265"/>
            <ac:spMk id="3078" creationId="{5CBF0638-0727-4309-932B-42D386DA8D33}"/>
          </ac:spMkLst>
        </pc:spChg>
        <pc:spChg chg="add del">
          <ac:chgData name="Ruby Andreatta" userId="f12c8503-7fe8-42f2-91b7-7c5e12124c8f" providerId="ADAL" clId="{9E6AD695-D284-4C16-93F6-9EB457305761}" dt="2021-04-20T06:35:22.176" v="2392" actId="26606"/>
          <ac:spMkLst>
            <pc:docMk/>
            <pc:sldMk cId="724571428" sldId="265"/>
            <ac:spMk id="3079" creationId="{A8B7A6D2-9952-44BB-8A93-54DCA364E3DE}"/>
          </ac:spMkLst>
        </pc:spChg>
        <pc:spChg chg="add del">
          <ac:chgData name="Ruby Andreatta" userId="f12c8503-7fe8-42f2-91b7-7c5e12124c8f" providerId="ADAL" clId="{9E6AD695-D284-4C16-93F6-9EB457305761}" dt="2021-04-20T06:35:22.176" v="2392" actId="26606"/>
          <ac:spMkLst>
            <pc:docMk/>
            <pc:sldMk cId="724571428" sldId="265"/>
            <ac:spMk id="3080" creationId="{A9A0F4B0-F43B-4CF2-BAB5-F041111E6AB1}"/>
          </ac:spMkLst>
        </pc:spChg>
        <pc:spChg chg="add del">
          <ac:chgData name="Ruby Andreatta" userId="f12c8503-7fe8-42f2-91b7-7c5e12124c8f" providerId="ADAL" clId="{9E6AD695-D284-4C16-93F6-9EB457305761}" dt="2021-04-20T06:35:22.176" v="2392" actId="26606"/>
          <ac:spMkLst>
            <pc:docMk/>
            <pc:sldMk cId="724571428" sldId="265"/>
            <ac:spMk id="3081" creationId="{B3B0AEB8-C8EF-4139-9B49-1E60901939C6}"/>
          </ac:spMkLst>
        </pc:spChg>
        <pc:spChg chg="add del">
          <ac:chgData name="Ruby Andreatta" userId="f12c8503-7fe8-42f2-91b7-7c5e12124c8f" providerId="ADAL" clId="{9E6AD695-D284-4C16-93F6-9EB457305761}" dt="2021-04-20T06:35:22.176" v="2392" actId="26606"/>
          <ac:spMkLst>
            <pc:docMk/>
            <pc:sldMk cId="724571428" sldId="265"/>
            <ac:spMk id="3082" creationId="{098EEB7E-BCC6-4414-9297-3D170A41D1FF}"/>
          </ac:spMkLst>
        </pc:spChg>
        <pc:spChg chg="add del">
          <ac:chgData name="Ruby Andreatta" userId="f12c8503-7fe8-42f2-91b7-7c5e12124c8f" providerId="ADAL" clId="{9E6AD695-D284-4C16-93F6-9EB457305761}" dt="2021-04-20T06:35:22.176" v="2392" actId="26606"/>
          <ac:spMkLst>
            <pc:docMk/>
            <pc:sldMk cId="724571428" sldId="265"/>
            <ac:spMk id="3083" creationId="{30AE02E6-E64E-4CDA-BE11-09801A90CDCD}"/>
          </ac:spMkLst>
        </pc:spChg>
        <pc:spChg chg="add del">
          <ac:chgData name="Ruby Andreatta" userId="f12c8503-7fe8-42f2-91b7-7c5e12124c8f" providerId="ADAL" clId="{9E6AD695-D284-4C16-93F6-9EB457305761}" dt="2021-04-20T06:35:22.176" v="2392" actId="26606"/>
          <ac:spMkLst>
            <pc:docMk/>
            <pc:sldMk cId="724571428" sldId="265"/>
            <ac:spMk id="3084" creationId="{301BEACB-9BBD-47D1-AC69-444D5D6BBE5D}"/>
          </ac:spMkLst>
        </pc:spChg>
        <pc:picChg chg="add mod ord">
          <ac:chgData name="Ruby Andreatta" userId="f12c8503-7fe8-42f2-91b7-7c5e12124c8f" providerId="ADAL" clId="{9E6AD695-D284-4C16-93F6-9EB457305761}" dt="2021-04-20T06:35:22.176" v="2392" actId="26606"/>
          <ac:picMkLst>
            <pc:docMk/>
            <pc:sldMk cId="724571428" sldId="265"/>
            <ac:picMk id="4" creationId="{75925E6E-7C94-4D80-835B-E72D532EDC05}"/>
          </ac:picMkLst>
        </pc:picChg>
        <pc:picChg chg="add mod">
          <ac:chgData name="Ruby Andreatta" userId="f12c8503-7fe8-42f2-91b7-7c5e12124c8f" providerId="ADAL" clId="{9E6AD695-D284-4C16-93F6-9EB457305761}" dt="2021-04-20T06:36:00.083" v="2396" actId="1076"/>
          <ac:picMkLst>
            <pc:docMk/>
            <pc:sldMk cId="724571428" sldId="265"/>
            <ac:picMk id="5" creationId="{7D3E7DF7-9A04-476E-B05D-CBA386B025CD}"/>
          </ac:picMkLst>
        </pc:picChg>
        <pc:picChg chg="add del">
          <ac:chgData name="Ruby Andreatta" userId="f12c8503-7fe8-42f2-91b7-7c5e12124c8f" providerId="ADAL" clId="{9E6AD695-D284-4C16-93F6-9EB457305761}" dt="2021-04-20T06:29:55.053" v="2356"/>
          <ac:picMkLst>
            <pc:docMk/>
            <pc:sldMk cId="724571428" sldId="265"/>
            <ac:picMk id="6" creationId="{7E07E8CC-62E8-4640-A7C3-2E483211993D}"/>
          </ac:picMkLst>
        </pc:picChg>
        <pc:picChg chg="add del mod">
          <ac:chgData name="Ruby Andreatta" userId="f12c8503-7fe8-42f2-91b7-7c5e12124c8f" providerId="ADAL" clId="{9E6AD695-D284-4C16-93F6-9EB457305761}" dt="2021-04-20T06:30:30.351" v="2365" actId="931"/>
          <ac:picMkLst>
            <pc:docMk/>
            <pc:sldMk cId="724571428" sldId="265"/>
            <ac:picMk id="8" creationId="{B606D145-D5B5-4504-8798-CF6493167E93}"/>
          </ac:picMkLst>
        </pc:picChg>
        <pc:picChg chg="add del mod">
          <ac:chgData name="Ruby Andreatta" userId="f12c8503-7fe8-42f2-91b7-7c5e12124c8f" providerId="ADAL" clId="{9E6AD695-D284-4C16-93F6-9EB457305761}" dt="2021-04-20T06:31:13.424" v="2369" actId="21"/>
          <ac:picMkLst>
            <pc:docMk/>
            <pc:sldMk cId="724571428" sldId="265"/>
            <ac:picMk id="10" creationId="{876F0FFB-46E6-4312-98FF-1818BDE7ECD1}"/>
          </ac:picMkLst>
        </pc:picChg>
        <pc:picChg chg="add del mod">
          <ac:chgData name="Ruby Andreatta" userId="f12c8503-7fe8-42f2-91b7-7c5e12124c8f" providerId="ADAL" clId="{9E6AD695-D284-4C16-93F6-9EB457305761}" dt="2021-04-20T06:32:32.462" v="2376" actId="931"/>
          <ac:picMkLst>
            <pc:docMk/>
            <pc:sldMk cId="724571428" sldId="265"/>
            <ac:picMk id="12" creationId="{3C029D72-3E1B-47E9-944A-6FFEE1D8B9E6}"/>
          </ac:picMkLst>
        </pc:picChg>
        <pc:picChg chg="add del mod modCrop">
          <ac:chgData name="Ruby Andreatta" userId="f12c8503-7fe8-42f2-91b7-7c5e12124c8f" providerId="ADAL" clId="{9E6AD695-D284-4C16-93F6-9EB457305761}" dt="2021-04-20T06:37:30.454" v="2427" actId="931"/>
          <ac:picMkLst>
            <pc:docMk/>
            <pc:sldMk cId="724571428" sldId="265"/>
            <ac:picMk id="14" creationId="{6FFE81E2-DF88-40F4-B207-19BCE2777717}"/>
          </ac:picMkLst>
        </pc:picChg>
        <pc:picChg chg="add mod ord">
          <ac:chgData name="Ruby Andreatta" userId="f12c8503-7fe8-42f2-91b7-7c5e12124c8f" providerId="ADAL" clId="{9E6AD695-D284-4C16-93F6-9EB457305761}" dt="2021-04-20T06:35:22.176" v="2392" actId="26606"/>
          <ac:picMkLst>
            <pc:docMk/>
            <pc:sldMk cId="724571428" sldId="265"/>
            <ac:picMk id="3074" creationId="{2CDF5DCD-F0D6-4FAE-B377-EAE68D658553}"/>
          </ac:picMkLst>
        </pc:picChg>
      </pc:sldChg>
      <pc:sldChg chg="addSp delSp modSp new mod setBg addAnim delAnim setClrOvrMap">
        <pc:chgData name="Ruby Andreatta" userId="f12c8503-7fe8-42f2-91b7-7c5e12124c8f" providerId="ADAL" clId="{9E6AD695-D284-4C16-93F6-9EB457305761}" dt="2021-04-20T00:18:18.462" v="2197" actId="20577"/>
        <pc:sldMkLst>
          <pc:docMk/>
          <pc:sldMk cId="1609419438" sldId="266"/>
        </pc:sldMkLst>
        <pc:spChg chg="mod">
          <ac:chgData name="Ruby Andreatta" userId="f12c8503-7fe8-42f2-91b7-7c5e12124c8f" providerId="ADAL" clId="{9E6AD695-D284-4C16-93F6-9EB457305761}" dt="2021-04-20T00:15:59.086" v="2101" actId="20577"/>
          <ac:spMkLst>
            <pc:docMk/>
            <pc:sldMk cId="1609419438" sldId="266"/>
            <ac:spMk id="2" creationId="{FB89BA8C-E1C8-4FB4-B556-A20333B60808}"/>
          </ac:spMkLst>
        </pc:spChg>
        <pc:spChg chg="del">
          <ac:chgData name="Ruby Andreatta" userId="f12c8503-7fe8-42f2-91b7-7c5e12124c8f" providerId="ADAL" clId="{9E6AD695-D284-4C16-93F6-9EB457305761}" dt="2021-04-19T23:16:18.171" v="518"/>
          <ac:spMkLst>
            <pc:docMk/>
            <pc:sldMk cId="1609419438" sldId="266"/>
            <ac:spMk id="3" creationId="{1BC10522-936F-456B-BA91-0C3345EBCEEB}"/>
          </ac:spMkLst>
        </pc:spChg>
        <pc:spChg chg="add mod">
          <ac:chgData name="Ruby Andreatta" userId="f12c8503-7fe8-42f2-91b7-7c5e12124c8f" providerId="ADAL" clId="{9E6AD695-D284-4C16-93F6-9EB457305761}" dt="2021-04-19T23:56:33.910" v="1778" actId="208"/>
          <ac:spMkLst>
            <pc:docMk/>
            <pc:sldMk cId="1609419438" sldId="266"/>
            <ac:spMk id="8" creationId="{4661960C-D686-46EB-B035-BF2EC9C1547C}"/>
          </ac:spMkLst>
        </pc:spChg>
        <pc:spChg chg="add del">
          <ac:chgData name="Ruby Andreatta" userId="f12c8503-7fe8-42f2-91b7-7c5e12124c8f" providerId="ADAL" clId="{9E6AD695-D284-4C16-93F6-9EB457305761}" dt="2021-04-19T23:16:27.586" v="522" actId="26606"/>
          <ac:spMkLst>
            <pc:docMk/>
            <pc:sldMk cId="1609419438" sldId="266"/>
            <ac:spMk id="9" creationId="{A35D79F2-42E0-45B8-BB67-74C4ABFA8FFB}"/>
          </ac:spMkLst>
        </pc:spChg>
        <pc:spChg chg="add mod">
          <ac:chgData name="Ruby Andreatta" userId="f12c8503-7fe8-42f2-91b7-7c5e12124c8f" providerId="ADAL" clId="{9E6AD695-D284-4C16-93F6-9EB457305761}" dt="2021-04-19T23:57:22.053" v="1782" actId="1076"/>
          <ac:spMkLst>
            <pc:docMk/>
            <pc:sldMk cId="1609419438" sldId="266"/>
            <ac:spMk id="10" creationId="{7BC15134-E1D1-438A-B729-C3E4EDC67F97}"/>
          </ac:spMkLst>
        </pc:spChg>
        <pc:spChg chg="add del">
          <ac:chgData name="Ruby Andreatta" userId="f12c8503-7fe8-42f2-91b7-7c5e12124c8f" providerId="ADAL" clId="{9E6AD695-D284-4C16-93F6-9EB457305761}" dt="2021-04-19T23:16:27.586" v="522" actId="26606"/>
          <ac:spMkLst>
            <pc:docMk/>
            <pc:sldMk cId="1609419438" sldId="266"/>
            <ac:spMk id="12" creationId="{42AC7AAA-F039-4011-98DE-17464A67B2EC}"/>
          </ac:spMkLst>
        </pc:spChg>
        <pc:spChg chg="add del">
          <ac:chgData name="Ruby Andreatta" userId="f12c8503-7fe8-42f2-91b7-7c5e12124c8f" providerId="ADAL" clId="{9E6AD695-D284-4C16-93F6-9EB457305761}" dt="2021-04-19T23:16:28.636" v="524" actId="26606"/>
          <ac:spMkLst>
            <pc:docMk/>
            <pc:sldMk cId="1609419438" sldId="266"/>
            <ac:spMk id="19" creationId="{B719D01B-E306-486F-A44A-E1BEE6B8C63A}"/>
          </ac:spMkLst>
        </pc:spChg>
        <pc:spChg chg="add del">
          <ac:chgData name="Ruby Andreatta" userId="f12c8503-7fe8-42f2-91b7-7c5e12124c8f" providerId="ADAL" clId="{9E6AD695-D284-4C16-93F6-9EB457305761}" dt="2021-04-19T23:16:28.636" v="524" actId="26606"/>
          <ac:spMkLst>
            <pc:docMk/>
            <pc:sldMk cId="1609419438" sldId="266"/>
            <ac:spMk id="21" creationId="{4441A04D-1C1E-4EFB-A7AC-D9ADE2D77E9F}"/>
          </ac:spMkLst>
        </pc:spChg>
        <pc:spChg chg="add del">
          <ac:chgData name="Ruby Andreatta" userId="f12c8503-7fe8-42f2-91b7-7c5e12124c8f" providerId="ADAL" clId="{9E6AD695-D284-4C16-93F6-9EB457305761}" dt="2021-04-19T23:49:43.668" v="1406" actId="26606"/>
          <ac:spMkLst>
            <pc:docMk/>
            <pc:sldMk cId="1609419438" sldId="266"/>
            <ac:spMk id="23" creationId="{42AC7AAA-F039-4011-98DE-17464A67B2EC}"/>
          </ac:spMkLst>
        </pc:spChg>
        <pc:spChg chg="add mod ord">
          <ac:chgData name="Ruby Andreatta" userId="f12c8503-7fe8-42f2-91b7-7c5e12124c8f" providerId="ADAL" clId="{9E6AD695-D284-4C16-93F6-9EB457305761}" dt="2021-04-20T00:18:18.462" v="2197" actId="20577"/>
          <ac:spMkLst>
            <pc:docMk/>
            <pc:sldMk cId="1609419438" sldId="266"/>
            <ac:spMk id="25" creationId="{A35D79F2-42E0-45B8-BB67-74C4ABFA8FFB}"/>
          </ac:spMkLst>
        </pc:spChg>
        <pc:spChg chg="add del">
          <ac:chgData name="Ruby Andreatta" userId="f12c8503-7fe8-42f2-91b7-7c5e12124c8f" providerId="ADAL" clId="{9E6AD695-D284-4C16-93F6-9EB457305761}" dt="2021-04-19T23:49:11.346" v="1374" actId="26606"/>
          <ac:spMkLst>
            <pc:docMk/>
            <pc:sldMk cId="1609419438" sldId="266"/>
            <ac:spMk id="30" creationId="{1E5E4503-CC62-4DA9-9121-0A15719984CE}"/>
          </ac:spMkLst>
        </pc:spChg>
        <pc:spChg chg="add del">
          <ac:chgData name="Ruby Andreatta" userId="f12c8503-7fe8-42f2-91b7-7c5e12124c8f" providerId="ADAL" clId="{9E6AD695-D284-4C16-93F6-9EB457305761}" dt="2021-04-19T23:49:11.346" v="1374" actId="26606"/>
          <ac:spMkLst>
            <pc:docMk/>
            <pc:sldMk cId="1609419438" sldId="266"/>
            <ac:spMk id="32" creationId="{D8D61A1B-3C4C-4F0E-965F-15837624CF5B}"/>
          </ac:spMkLst>
        </pc:spChg>
        <pc:spChg chg="add del">
          <ac:chgData name="Ruby Andreatta" userId="f12c8503-7fe8-42f2-91b7-7c5e12124c8f" providerId="ADAL" clId="{9E6AD695-D284-4C16-93F6-9EB457305761}" dt="2021-04-19T23:49:11.346" v="1374" actId="26606"/>
          <ac:spMkLst>
            <pc:docMk/>
            <pc:sldMk cId="1609419438" sldId="266"/>
            <ac:spMk id="34" creationId="{00E56243-9701-44E8-8A92-319433305195}"/>
          </ac:spMkLst>
        </pc:spChg>
        <pc:spChg chg="add del">
          <ac:chgData name="Ruby Andreatta" userId="f12c8503-7fe8-42f2-91b7-7c5e12124c8f" providerId="ADAL" clId="{9E6AD695-D284-4C16-93F6-9EB457305761}" dt="2021-04-19T23:49:11.346" v="1374" actId="26606"/>
          <ac:spMkLst>
            <pc:docMk/>
            <pc:sldMk cId="1609419438" sldId="266"/>
            <ac:spMk id="36" creationId="{5B1F1915-E076-48EB-BB4A-EE9808EB40CB}"/>
          </ac:spMkLst>
        </pc:spChg>
        <pc:spChg chg="add del">
          <ac:chgData name="Ruby Andreatta" userId="f12c8503-7fe8-42f2-91b7-7c5e12124c8f" providerId="ADAL" clId="{9E6AD695-D284-4C16-93F6-9EB457305761}" dt="2021-04-19T23:49:11.346" v="1374" actId="26606"/>
          <ac:spMkLst>
            <pc:docMk/>
            <pc:sldMk cId="1609419438" sldId="266"/>
            <ac:spMk id="38" creationId="{CF90FA3E-29C5-4FF4-8E7C-F402393C4282}"/>
          </ac:spMkLst>
        </pc:spChg>
        <pc:spChg chg="add del">
          <ac:chgData name="Ruby Andreatta" userId="f12c8503-7fe8-42f2-91b7-7c5e12124c8f" providerId="ADAL" clId="{9E6AD695-D284-4C16-93F6-9EB457305761}" dt="2021-04-19T23:49:15.754" v="1376" actId="26606"/>
          <ac:spMkLst>
            <pc:docMk/>
            <pc:sldMk cId="1609419438" sldId="266"/>
            <ac:spMk id="39" creationId="{DE382BA9-8DB2-490E-8211-937BEE4E4282}"/>
          </ac:spMkLst>
        </pc:spChg>
        <pc:spChg chg="add del">
          <ac:chgData name="Ruby Andreatta" userId="f12c8503-7fe8-42f2-91b7-7c5e12124c8f" providerId="ADAL" clId="{9E6AD695-D284-4C16-93F6-9EB457305761}" dt="2021-04-19T23:49:11.346" v="1374" actId="26606"/>
          <ac:spMkLst>
            <pc:docMk/>
            <pc:sldMk cId="1609419438" sldId="266"/>
            <ac:spMk id="40" creationId="{A21EFF75-981B-45D2-8F70-7BCFA27098B7}"/>
          </ac:spMkLst>
        </pc:spChg>
        <pc:spChg chg="add del">
          <ac:chgData name="Ruby Andreatta" userId="f12c8503-7fe8-42f2-91b7-7c5e12124c8f" providerId="ADAL" clId="{9E6AD695-D284-4C16-93F6-9EB457305761}" dt="2021-04-19T23:49:15.754" v="1376" actId="26606"/>
          <ac:spMkLst>
            <pc:docMk/>
            <pc:sldMk cId="1609419438" sldId="266"/>
            <ac:spMk id="41" creationId="{5B5933FC-E90C-4955-9297-DF099959ACB9}"/>
          </ac:spMkLst>
        </pc:spChg>
        <pc:spChg chg="add del">
          <ac:chgData name="Ruby Andreatta" userId="f12c8503-7fe8-42f2-91b7-7c5e12124c8f" providerId="ADAL" clId="{9E6AD695-D284-4C16-93F6-9EB457305761}" dt="2021-04-19T23:49:15.754" v="1376" actId="26606"/>
          <ac:spMkLst>
            <pc:docMk/>
            <pc:sldMk cId="1609419438" sldId="266"/>
            <ac:spMk id="42" creationId="{755AC138-9740-4218-B385-7212B06160F2}"/>
          </ac:spMkLst>
        </pc:spChg>
        <pc:spChg chg="add del">
          <ac:chgData name="Ruby Andreatta" userId="f12c8503-7fe8-42f2-91b7-7c5e12124c8f" providerId="ADAL" clId="{9E6AD695-D284-4C16-93F6-9EB457305761}" dt="2021-04-19T23:49:15.754" v="1376" actId="26606"/>
          <ac:spMkLst>
            <pc:docMk/>
            <pc:sldMk cId="1609419438" sldId="266"/>
            <ac:spMk id="43" creationId="{699F6335-0371-4F3F-930B-392D6D1DCDB0}"/>
          </ac:spMkLst>
        </pc:spChg>
        <pc:spChg chg="add del">
          <ac:chgData name="Ruby Andreatta" userId="f12c8503-7fe8-42f2-91b7-7c5e12124c8f" providerId="ADAL" clId="{9E6AD695-D284-4C16-93F6-9EB457305761}" dt="2021-04-19T23:49:17.527" v="1381" actId="26606"/>
          <ac:spMkLst>
            <pc:docMk/>
            <pc:sldMk cId="1609419438" sldId="266"/>
            <ac:spMk id="47" creationId="{1E5E4503-CC62-4DA9-9121-0A15719984CE}"/>
          </ac:spMkLst>
        </pc:spChg>
        <pc:spChg chg="add del">
          <ac:chgData name="Ruby Andreatta" userId="f12c8503-7fe8-42f2-91b7-7c5e12124c8f" providerId="ADAL" clId="{9E6AD695-D284-4C16-93F6-9EB457305761}" dt="2021-04-19T23:49:17.527" v="1381" actId="26606"/>
          <ac:spMkLst>
            <pc:docMk/>
            <pc:sldMk cId="1609419438" sldId="266"/>
            <ac:spMk id="48" creationId="{D8D61A1B-3C4C-4F0E-965F-15837624CF5B}"/>
          </ac:spMkLst>
        </pc:spChg>
        <pc:spChg chg="add del">
          <ac:chgData name="Ruby Andreatta" userId="f12c8503-7fe8-42f2-91b7-7c5e12124c8f" providerId="ADAL" clId="{9E6AD695-D284-4C16-93F6-9EB457305761}" dt="2021-04-19T23:49:17.527" v="1381" actId="26606"/>
          <ac:spMkLst>
            <pc:docMk/>
            <pc:sldMk cId="1609419438" sldId="266"/>
            <ac:spMk id="49" creationId="{00E56243-9701-44E8-8A92-319433305195}"/>
          </ac:spMkLst>
        </pc:spChg>
        <pc:spChg chg="add del">
          <ac:chgData name="Ruby Andreatta" userId="f12c8503-7fe8-42f2-91b7-7c5e12124c8f" providerId="ADAL" clId="{9E6AD695-D284-4C16-93F6-9EB457305761}" dt="2021-04-19T23:49:17.527" v="1381" actId="26606"/>
          <ac:spMkLst>
            <pc:docMk/>
            <pc:sldMk cId="1609419438" sldId="266"/>
            <ac:spMk id="50" creationId="{5B1F1915-E076-48EB-BB4A-EE9808EB40CB}"/>
          </ac:spMkLst>
        </pc:spChg>
        <pc:spChg chg="add del">
          <ac:chgData name="Ruby Andreatta" userId="f12c8503-7fe8-42f2-91b7-7c5e12124c8f" providerId="ADAL" clId="{9E6AD695-D284-4C16-93F6-9EB457305761}" dt="2021-04-19T23:49:17.527" v="1381" actId="26606"/>
          <ac:spMkLst>
            <pc:docMk/>
            <pc:sldMk cId="1609419438" sldId="266"/>
            <ac:spMk id="51" creationId="{3D2D677F-100E-4894-8088-FEF4C257633A}"/>
          </ac:spMkLst>
        </pc:spChg>
        <pc:spChg chg="add del">
          <ac:chgData name="Ruby Andreatta" userId="f12c8503-7fe8-42f2-91b7-7c5e12124c8f" providerId="ADAL" clId="{9E6AD695-D284-4C16-93F6-9EB457305761}" dt="2021-04-19T23:49:17.527" v="1381" actId="26606"/>
          <ac:spMkLst>
            <pc:docMk/>
            <pc:sldMk cId="1609419438" sldId="266"/>
            <ac:spMk id="52" creationId="{00893BA2-BE7F-4E83-B8FC-9F91F2C7A0F5}"/>
          </ac:spMkLst>
        </pc:spChg>
        <pc:spChg chg="add del">
          <ac:chgData name="Ruby Andreatta" userId="f12c8503-7fe8-42f2-91b7-7c5e12124c8f" providerId="ADAL" clId="{9E6AD695-D284-4C16-93F6-9EB457305761}" dt="2021-04-19T23:49:17.527" v="1381" actId="26606"/>
          <ac:spMkLst>
            <pc:docMk/>
            <pc:sldMk cId="1609419438" sldId="266"/>
            <ac:spMk id="53" creationId="{8BBB5A80-F542-486D-B054-EFE4B916A88D}"/>
          </ac:spMkLst>
        </pc:spChg>
        <pc:spChg chg="add del">
          <ac:chgData name="Ruby Andreatta" userId="f12c8503-7fe8-42f2-91b7-7c5e12124c8f" providerId="ADAL" clId="{9E6AD695-D284-4C16-93F6-9EB457305761}" dt="2021-04-19T23:49:20.161" v="1383" actId="26606"/>
          <ac:spMkLst>
            <pc:docMk/>
            <pc:sldMk cId="1609419438" sldId="266"/>
            <ac:spMk id="55" creationId="{1E5E4503-CC62-4DA9-9121-0A15719984CE}"/>
          </ac:spMkLst>
        </pc:spChg>
        <pc:spChg chg="add del">
          <ac:chgData name="Ruby Andreatta" userId="f12c8503-7fe8-42f2-91b7-7c5e12124c8f" providerId="ADAL" clId="{9E6AD695-D284-4C16-93F6-9EB457305761}" dt="2021-04-19T23:49:20.161" v="1383" actId="26606"/>
          <ac:spMkLst>
            <pc:docMk/>
            <pc:sldMk cId="1609419438" sldId="266"/>
            <ac:spMk id="56" creationId="{D8D61A1B-3C4C-4F0E-965F-15837624CF5B}"/>
          </ac:spMkLst>
        </pc:spChg>
        <pc:spChg chg="add del">
          <ac:chgData name="Ruby Andreatta" userId="f12c8503-7fe8-42f2-91b7-7c5e12124c8f" providerId="ADAL" clId="{9E6AD695-D284-4C16-93F6-9EB457305761}" dt="2021-04-19T23:49:20.161" v="1383" actId="26606"/>
          <ac:spMkLst>
            <pc:docMk/>
            <pc:sldMk cId="1609419438" sldId="266"/>
            <ac:spMk id="57" creationId="{00E56243-9701-44E8-8A92-319433305195}"/>
          </ac:spMkLst>
        </pc:spChg>
        <pc:spChg chg="add del">
          <ac:chgData name="Ruby Andreatta" userId="f12c8503-7fe8-42f2-91b7-7c5e12124c8f" providerId="ADAL" clId="{9E6AD695-D284-4C16-93F6-9EB457305761}" dt="2021-04-19T23:49:20.161" v="1383" actId="26606"/>
          <ac:spMkLst>
            <pc:docMk/>
            <pc:sldMk cId="1609419438" sldId="266"/>
            <ac:spMk id="58" creationId="{5B1F1915-E076-48EB-BB4A-EE9808EB40CB}"/>
          </ac:spMkLst>
        </pc:spChg>
        <pc:spChg chg="add del">
          <ac:chgData name="Ruby Andreatta" userId="f12c8503-7fe8-42f2-91b7-7c5e12124c8f" providerId="ADAL" clId="{9E6AD695-D284-4C16-93F6-9EB457305761}" dt="2021-04-19T23:49:20.161" v="1383" actId="26606"/>
          <ac:spMkLst>
            <pc:docMk/>
            <pc:sldMk cId="1609419438" sldId="266"/>
            <ac:spMk id="59" creationId="{AE1578EE-AC37-4C94-98C6-4B322C6705C9}"/>
          </ac:spMkLst>
        </pc:spChg>
        <pc:spChg chg="add del">
          <ac:chgData name="Ruby Andreatta" userId="f12c8503-7fe8-42f2-91b7-7c5e12124c8f" providerId="ADAL" clId="{9E6AD695-D284-4C16-93F6-9EB457305761}" dt="2021-04-19T23:49:20.161" v="1383" actId="26606"/>
          <ac:spMkLst>
            <pc:docMk/>
            <pc:sldMk cId="1609419438" sldId="266"/>
            <ac:spMk id="60" creationId="{0055CAD6-F214-46F5-8689-93CBDA717584}"/>
          </ac:spMkLst>
        </pc:spChg>
        <pc:spChg chg="add del">
          <ac:chgData name="Ruby Andreatta" userId="f12c8503-7fe8-42f2-91b7-7c5e12124c8f" providerId="ADAL" clId="{9E6AD695-D284-4C16-93F6-9EB457305761}" dt="2021-04-19T23:49:23.553" v="1385" actId="26606"/>
          <ac:spMkLst>
            <pc:docMk/>
            <pc:sldMk cId="1609419438" sldId="266"/>
            <ac:spMk id="62" creationId="{1BB1D3B0-1E2E-48E2-ACCC-EE147A9A0CE0}"/>
          </ac:spMkLst>
        </pc:spChg>
        <pc:spChg chg="add del">
          <ac:chgData name="Ruby Andreatta" userId="f12c8503-7fe8-42f2-91b7-7c5e12124c8f" providerId="ADAL" clId="{9E6AD695-D284-4C16-93F6-9EB457305761}" dt="2021-04-19T23:49:23.553" v="1385" actId="26606"/>
          <ac:spMkLst>
            <pc:docMk/>
            <pc:sldMk cId="1609419438" sldId="266"/>
            <ac:spMk id="63" creationId="{4BB8B191-5BC6-486A-8E6E-13B1C9EEE83D}"/>
          </ac:spMkLst>
        </pc:spChg>
        <pc:spChg chg="add del">
          <ac:chgData name="Ruby Andreatta" userId="f12c8503-7fe8-42f2-91b7-7c5e12124c8f" providerId="ADAL" clId="{9E6AD695-D284-4C16-93F6-9EB457305761}" dt="2021-04-19T23:49:23.553" v="1385" actId="26606"/>
          <ac:spMkLst>
            <pc:docMk/>
            <pc:sldMk cId="1609419438" sldId="266"/>
            <ac:spMk id="64" creationId="{06E3DE27-4115-4B5D-A9DB-3C7CDC82B121}"/>
          </ac:spMkLst>
        </pc:spChg>
        <pc:spChg chg="add del">
          <ac:chgData name="Ruby Andreatta" userId="f12c8503-7fe8-42f2-91b7-7c5e12124c8f" providerId="ADAL" clId="{9E6AD695-D284-4C16-93F6-9EB457305761}" dt="2021-04-19T23:49:23.553" v="1385" actId="26606"/>
          <ac:spMkLst>
            <pc:docMk/>
            <pc:sldMk cId="1609419438" sldId="266"/>
            <ac:spMk id="65" creationId="{AA5196B7-638B-4DC2-897C-9F49E9D46FD9}"/>
          </ac:spMkLst>
        </pc:spChg>
        <pc:spChg chg="add del">
          <ac:chgData name="Ruby Andreatta" userId="f12c8503-7fe8-42f2-91b7-7c5e12124c8f" providerId="ADAL" clId="{9E6AD695-D284-4C16-93F6-9EB457305761}" dt="2021-04-19T23:49:23.553" v="1385" actId="26606"/>
          <ac:spMkLst>
            <pc:docMk/>
            <pc:sldMk cId="1609419438" sldId="266"/>
            <ac:spMk id="66" creationId="{C55F86D3-FCE1-4D7D-AF41-71DC2870646F}"/>
          </ac:spMkLst>
        </pc:spChg>
        <pc:spChg chg="add del">
          <ac:chgData name="Ruby Andreatta" userId="f12c8503-7fe8-42f2-91b7-7c5e12124c8f" providerId="ADAL" clId="{9E6AD695-D284-4C16-93F6-9EB457305761}" dt="2021-04-19T23:49:23.553" v="1385" actId="26606"/>
          <ac:spMkLst>
            <pc:docMk/>
            <pc:sldMk cId="1609419438" sldId="266"/>
            <ac:spMk id="67" creationId="{A929C5D9-9F34-4291-89A1-8EC391C23807}"/>
          </ac:spMkLst>
        </pc:spChg>
        <pc:spChg chg="add del">
          <ac:chgData name="Ruby Andreatta" userId="f12c8503-7fe8-42f2-91b7-7c5e12124c8f" providerId="ADAL" clId="{9E6AD695-D284-4C16-93F6-9EB457305761}" dt="2021-04-19T23:49:23.553" v="1385" actId="26606"/>
          <ac:spMkLst>
            <pc:docMk/>
            <pc:sldMk cId="1609419438" sldId="266"/>
            <ac:spMk id="68" creationId="{2DEE3228-A905-44E8-9084-7184118C1958}"/>
          </ac:spMkLst>
        </pc:spChg>
        <pc:spChg chg="add del">
          <ac:chgData name="Ruby Andreatta" userId="f12c8503-7fe8-42f2-91b7-7c5e12124c8f" providerId="ADAL" clId="{9E6AD695-D284-4C16-93F6-9EB457305761}" dt="2021-04-19T23:49:23.553" v="1385" actId="26606"/>
          <ac:spMkLst>
            <pc:docMk/>
            <pc:sldMk cId="1609419438" sldId="266"/>
            <ac:spMk id="69" creationId="{EF51BA0D-CFE3-4E49-80A1-2F9C56EBBD6F}"/>
          </ac:spMkLst>
        </pc:spChg>
        <pc:spChg chg="add del">
          <ac:chgData name="Ruby Andreatta" userId="f12c8503-7fe8-42f2-91b7-7c5e12124c8f" providerId="ADAL" clId="{9E6AD695-D284-4C16-93F6-9EB457305761}" dt="2021-04-19T23:49:25.247" v="1387" actId="26606"/>
          <ac:spMkLst>
            <pc:docMk/>
            <pc:sldMk cId="1609419438" sldId="266"/>
            <ac:spMk id="71" creationId="{1BB1D3B0-1E2E-48E2-ACCC-EE147A9A0CE0}"/>
          </ac:spMkLst>
        </pc:spChg>
        <pc:spChg chg="add del">
          <ac:chgData name="Ruby Andreatta" userId="f12c8503-7fe8-42f2-91b7-7c5e12124c8f" providerId="ADAL" clId="{9E6AD695-D284-4C16-93F6-9EB457305761}" dt="2021-04-19T23:49:25.247" v="1387" actId="26606"/>
          <ac:spMkLst>
            <pc:docMk/>
            <pc:sldMk cId="1609419438" sldId="266"/>
            <ac:spMk id="72" creationId="{4BB8B191-5BC6-486A-8E6E-13B1C9EEE83D}"/>
          </ac:spMkLst>
        </pc:spChg>
        <pc:spChg chg="add del">
          <ac:chgData name="Ruby Andreatta" userId="f12c8503-7fe8-42f2-91b7-7c5e12124c8f" providerId="ADAL" clId="{9E6AD695-D284-4C16-93F6-9EB457305761}" dt="2021-04-19T23:49:25.247" v="1387" actId="26606"/>
          <ac:spMkLst>
            <pc:docMk/>
            <pc:sldMk cId="1609419438" sldId="266"/>
            <ac:spMk id="73" creationId="{06E3DE27-4115-4B5D-A9DB-3C7CDC82B121}"/>
          </ac:spMkLst>
        </pc:spChg>
        <pc:spChg chg="add del">
          <ac:chgData name="Ruby Andreatta" userId="f12c8503-7fe8-42f2-91b7-7c5e12124c8f" providerId="ADAL" clId="{9E6AD695-D284-4C16-93F6-9EB457305761}" dt="2021-04-19T23:49:25.247" v="1387" actId="26606"/>
          <ac:spMkLst>
            <pc:docMk/>
            <pc:sldMk cId="1609419438" sldId="266"/>
            <ac:spMk id="74" creationId="{AA5196B7-638B-4DC2-897C-9F49E9D46FD9}"/>
          </ac:spMkLst>
        </pc:spChg>
        <pc:spChg chg="add del">
          <ac:chgData name="Ruby Andreatta" userId="f12c8503-7fe8-42f2-91b7-7c5e12124c8f" providerId="ADAL" clId="{9E6AD695-D284-4C16-93F6-9EB457305761}" dt="2021-04-19T23:49:25.247" v="1387" actId="26606"/>
          <ac:spMkLst>
            <pc:docMk/>
            <pc:sldMk cId="1609419438" sldId="266"/>
            <ac:spMk id="75" creationId="{3B9D99A0-5C95-4ADE-8025-C8F7231BE86F}"/>
          </ac:spMkLst>
        </pc:spChg>
        <pc:spChg chg="add del">
          <ac:chgData name="Ruby Andreatta" userId="f12c8503-7fe8-42f2-91b7-7c5e12124c8f" providerId="ADAL" clId="{9E6AD695-D284-4C16-93F6-9EB457305761}" dt="2021-04-19T23:49:25.247" v="1387" actId="26606"/>
          <ac:spMkLst>
            <pc:docMk/>
            <pc:sldMk cId="1609419438" sldId="266"/>
            <ac:spMk id="76" creationId="{C5FA38F3-CCB8-430C-905D-AB0CAA334A19}"/>
          </ac:spMkLst>
        </pc:spChg>
        <pc:spChg chg="add del">
          <ac:chgData name="Ruby Andreatta" userId="f12c8503-7fe8-42f2-91b7-7c5e12124c8f" providerId="ADAL" clId="{9E6AD695-D284-4C16-93F6-9EB457305761}" dt="2021-04-19T23:49:25.247" v="1387" actId="26606"/>
          <ac:spMkLst>
            <pc:docMk/>
            <pc:sldMk cId="1609419438" sldId="266"/>
            <ac:spMk id="77" creationId="{2EE7A3E2-6763-48C0-8ACA-83BB40F95D7F}"/>
          </ac:spMkLst>
        </pc:spChg>
        <pc:spChg chg="add del">
          <ac:chgData name="Ruby Andreatta" userId="f12c8503-7fe8-42f2-91b7-7c5e12124c8f" providerId="ADAL" clId="{9E6AD695-D284-4C16-93F6-9EB457305761}" dt="2021-04-19T23:49:28.184" v="1389" actId="26606"/>
          <ac:spMkLst>
            <pc:docMk/>
            <pc:sldMk cId="1609419438" sldId="266"/>
            <ac:spMk id="79" creationId="{EC8F4389-5351-4E74-8A1B-E5BFB483CAC1}"/>
          </ac:spMkLst>
        </pc:spChg>
        <pc:spChg chg="add del">
          <ac:chgData name="Ruby Andreatta" userId="f12c8503-7fe8-42f2-91b7-7c5e12124c8f" providerId="ADAL" clId="{9E6AD695-D284-4C16-93F6-9EB457305761}" dt="2021-04-19T23:49:31.888" v="1391" actId="26606"/>
          <ac:spMkLst>
            <pc:docMk/>
            <pc:sldMk cId="1609419438" sldId="266"/>
            <ac:spMk id="81" creationId="{1BB1D3B0-1E2E-48E2-ACCC-EE147A9A0CE0}"/>
          </ac:spMkLst>
        </pc:spChg>
        <pc:spChg chg="add del">
          <ac:chgData name="Ruby Andreatta" userId="f12c8503-7fe8-42f2-91b7-7c5e12124c8f" providerId="ADAL" clId="{9E6AD695-D284-4C16-93F6-9EB457305761}" dt="2021-04-19T23:49:31.888" v="1391" actId="26606"/>
          <ac:spMkLst>
            <pc:docMk/>
            <pc:sldMk cId="1609419438" sldId="266"/>
            <ac:spMk id="82" creationId="{4BB8B191-5BC6-486A-8E6E-13B1C9EEE83D}"/>
          </ac:spMkLst>
        </pc:spChg>
        <pc:spChg chg="add del">
          <ac:chgData name="Ruby Andreatta" userId="f12c8503-7fe8-42f2-91b7-7c5e12124c8f" providerId="ADAL" clId="{9E6AD695-D284-4C16-93F6-9EB457305761}" dt="2021-04-19T23:49:31.888" v="1391" actId="26606"/>
          <ac:spMkLst>
            <pc:docMk/>
            <pc:sldMk cId="1609419438" sldId="266"/>
            <ac:spMk id="83" creationId="{06E3DE27-4115-4B5D-A9DB-3C7CDC82B121}"/>
          </ac:spMkLst>
        </pc:spChg>
        <pc:spChg chg="add del">
          <ac:chgData name="Ruby Andreatta" userId="f12c8503-7fe8-42f2-91b7-7c5e12124c8f" providerId="ADAL" clId="{9E6AD695-D284-4C16-93F6-9EB457305761}" dt="2021-04-19T23:49:31.888" v="1391" actId="26606"/>
          <ac:spMkLst>
            <pc:docMk/>
            <pc:sldMk cId="1609419438" sldId="266"/>
            <ac:spMk id="84" creationId="{AA5196B7-638B-4DC2-897C-9F49E9D46FD9}"/>
          </ac:spMkLst>
        </pc:spChg>
        <pc:spChg chg="add del">
          <ac:chgData name="Ruby Andreatta" userId="f12c8503-7fe8-42f2-91b7-7c5e12124c8f" providerId="ADAL" clId="{9E6AD695-D284-4C16-93F6-9EB457305761}" dt="2021-04-19T23:49:31.888" v="1391" actId="26606"/>
          <ac:spMkLst>
            <pc:docMk/>
            <pc:sldMk cId="1609419438" sldId="266"/>
            <ac:spMk id="85" creationId="{98BBDA8D-9803-4B4A-B995-066A1EBE3250}"/>
          </ac:spMkLst>
        </pc:spChg>
        <pc:spChg chg="add del">
          <ac:chgData name="Ruby Andreatta" userId="f12c8503-7fe8-42f2-91b7-7c5e12124c8f" providerId="ADAL" clId="{9E6AD695-D284-4C16-93F6-9EB457305761}" dt="2021-04-19T23:49:31.888" v="1391" actId="26606"/>
          <ac:spMkLst>
            <pc:docMk/>
            <pc:sldMk cId="1609419438" sldId="266"/>
            <ac:spMk id="86" creationId="{5E99AD8C-3A39-4DE7-8007-48A85E0EBF02}"/>
          </ac:spMkLst>
        </pc:spChg>
        <pc:spChg chg="add del">
          <ac:chgData name="Ruby Andreatta" userId="f12c8503-7fe8-42f2-91b7-7c5e12124c8f" providerId="ADAL" clId="{9E6AD695-D284-4C16-93F6-9EB457305761}" dt="2021-04-19T23:49:31.888" v="1391" actId="26606"/>
          <ac:spMkLst>
            <pc:docMk/>
            <pc:sldMk cId="1609419438" sldId="266"/>
            <ac:spMk id="87" creationId="{3E5972FA-FD40-45FD-8C3B-C1148B1E9D19}"/>
          </ac:spMkLst>
        </pc:spChg>
        <pc:spChg chg="add del">
          <ac:chgData name="Ruby Andreatta" userId="f12c8503-7fe8-42f2-91b7-7c5e12124c8f" providerId="ADAL" clId="{9E6AD695-D284-4C16-93F6-9EB457305761}" dt="2021-04-19T23:49:31.888" v="1391" actId="26606"/>
          <ac:spMkLst>
            <pc:docMk/>
            <pc:sldMk cId="1609419438" sldId="266"/>
            <ac:spMk id="88" creationId="{2F33E99F-3202-4091-A7AF-AB9E49FC441D}"/>
          </ac:spMkLst>
        </pc:spChg>
        <pc:spChg chg="add del">
          <ac:chgData name="Ruby Andreatta" userId="f12c8503-7fe8-42f2-91b7-7c5e12124c8f" providerId="ADAL" clId="{9E6AD695-D284-4C16-93F6-9EB457305761}" dt="2021-04-19T23:49:33.016" v="1393" actId="26606"/>
          <ac:spMkLst>
            <pc:docMk/>
            <pc:sldMk cId="1609419438" sldId="266"/>
            <ac:spMk id="90" creationId="{755AC138-9740-4218-B385-7212B06160F2}"/>
          </ac:spMkLst>
        </pc:spChg>
        <pc:spChg chg="add del">
          <ac:chgData name="Ruby Andreatta" userId="f12c8503-7fe8-42f2-91b7-7c5e12124c8f" providerId="ADAL" clId="{9E6AD695-D284-4C16-93F6-9EB457305761}" dt="2021-04-19T23:49:33.016" v="1393" actId="26606"/>
          <ac:spMkLst>
            <pc:docMk/>
            <pc:sldMk cId="1609419438" sldId="266"/>
            <ac:spMk id="91" creationId="{699F6335-0371-4F3F-930B-392D6D1DCDB0}"/>
          </ac:spMkLst>
        </pc:spChg>
        <pc:spChg chg="add del">
          <ac:chgData name="Ruby Andreatta" userId="f12c8503-7fe8-42f2-91b7-7c5e12124c8f" providerId="ADAL" clId="{9E6AD695-D284-4C16-93F6-9EB457305761}" dt="2021-04-19T23:49:33.016" v="1393" actId="26606"/>
          <ac:spMkLst>
            <pc:docMk/>
            <pc:sldMk cId="1609419438" sldId="266"/>
            <ac:spMk id="94" creationId="{DE382BA9-8DB2-490E-8211-937BEE4E4282}"/>
          </ac:spMkLst>
        </pc:spChg>
        <pc:spChg chg="add del">
          <ac:chgData name="Ruby Andreatta" userId="f12c8503-7fe8-42f2-91b7-7c5e12124c8f" providerId="ADAL" clId="{9E6AD695-D284-4C16-93F6-9EB457305761}" dt="2021-04-19T23:49:33.016" v="1393" actId="26606"/>
          <ac:spMkLst>
            <pc:docMk/>
            <pc:sldMk cId="1609419438" sldId="266"/>
            <ac:spMk id="95" creationId="{5B5933FC-E90C-4955-9297-DF099959ACB9}"/>
          </ac:spMkLst>
        </pc:spChg>
        <pc:spChg chg="add del">
          <ac:chgData name="Ruby Andreatta" userId="f12c8503-7fe8-42f2-91b7-7c5e12124c8f" providerId="ADAL" clId="{9E6AD695-D284-4C16-93F6-9EB457305761}" dt="2021-04-19T23:49:34.187" v="1398" actId="26606"/>
          <ac:spMkLst>
            <pc:docMk/>
            <pc:sldMk cId="1609419438" sldId="266"/>
            <ac:spMk id="97" creationId="{1E5E4503-CC62-4DA9-9121-0A15719984CE}"/>
          </ac:spMkLst>
        </pc:spChg>
        <pc:spChg chg="add del">
          <ac:chgData name="Ruby Andreatta" userId="f12c8503-7fe8-42f2-91b7-7c5e12124c8f" providerId="ADAL" clId="{9E6AD695-D284-4C16-93F6-9EB457305761}" dt="2021-04-19T23:49:34.187" v="1398" actId="26606"/>
          <ac:spMkLst>
            <pc:docMk/>
            <pc:sldMk cId="1609419438" sldId="266"/>
            <ac:spMk id="98" creationId="{D8D61A1B-3C4C-4F0E-965F-15837624CF5B}"/>
          </ac:spMkLst>
        </pc:spChg>
        <pc:spChg chg="add del">
          <ac:chgData name="Ruby Andreatta" userId="f12c8503-7fe8-42f2-91b7-7c5e12124c8f" providerId="ADAL" clId="{9E6AD695-D284-4C16-93F6-9EB457305761}" dt="2021-04-19T23:49:34.187" v="1398" actId="26606"/>
          <ac:spMkLst>
            <pc:docMk/>
            <pc:sldMk cId="1609419438" sldId="266"/>
            <ac:spMk id="99" creationId="{00E56243-9701-44E8-8A92-319433305195}"/>
          </ac:spMkLst>
        </pc:spChg>
        <pc:spChg chg="add del">
          <ac:chgData name="Ruby Andreatta" userId="f12c8503-7fe8-42f2-91b7-7c5e12124c8f" providerId="ADAL" clId="{9E6AD695-D284-4C16-93F6-9EB457305761}" dt="2021-04-19T23:49:34.187" v="1398" actId="26606"/>
          <ac:spMkLst>
            <pc:docMk/>
            <pc:sldMk cId="1609419438" sldId="266"/>
            <ac:spMk id="100" creationId="{5B1F1915-E076-48EB-BB4A-EE9808EB40CB}"/>
          </ac:spMkLst>
        </pc:spChg>
        <pc:spChg chg="add del">
          <ac:chgData name="Ruby Andreatta" userId="f12c8503-7fe8-42f2-91b7-7c5e12124c8f" providerId="ADAL" clId="{9E6AD695-D284-4C16-93F6-9EB457305761}" dt="2021-04-19T23:49:34.187" v="1398" actId="26606"/>
          <ac:spMkLst>
            <pc:docMk/>
            <pc:sldMk cId="1609419438" sldId="266"/>
            <ac:spMk id="101" creationId="{CF90FA3E-29C5-4FF4-8E7C-F402393C4282}"/>
          </ac:spMkLst>
        </pc:spChg>
        <pc:spChg chg="add del">
          <ac:chgData name="Ruby Andreatta" userId="f12c8503-7fe8-42f2-91b7-7c5e12124c8f" providerId="ADAL" clId="{9E6AD695-D284-4C16-93F6-9EB457305761}" dt="2021-04-19T23:49:34.187" v="1398" actId="26606"/>
          <ac:spMkLst>
            <pc:docMk/>
            <pc:sldMk cId="1609419438" sldId="266"/>
            <ac:spMk id="102" creationId="{A21EFF75-981B-45D2-8F70-7BCFA27098B7}"/>
          </ac:spMkLst>
        </pc:spChg>
        <pc:spChg chg="add del">
          <ac:chgData name="Ruby Andreatta" userId="f12c8503-7fe8-42f2-91b7-7c5e12124c8f" providerId="ADAL" clId="{9E6AD695-D284-4C16-93F6-9EB457305761}" dt="2021-04-19T23:49:37.057" v="1400" actId="26606"/>
          <ac:spMkLst>
            <pc:docMk/>
            <pc:sldMk cId="1609419438" sldId="266"/>
            <ac:spMk id="104" creationId="{755AC138-9740-4218-B385-7212B06160F2}"/>
          </ac:spMkLst>
        </pc:spChg>
        <pc:spChg chg="add del">
          <ac:chgData name="Ruby Andreatta" userId="f12c8503-7fe8-42f2-91b7-7c5e12124c8f" providerId="ADAL" clId="{9E6AD695-D284-4C16-93F6-9EB457305761}" dt="2021-04-19T23:49:37.057" v="1400" actId="26606"/>
          <ac:spMkLst>
            <pc:docMk/>
            <pc:sldMk cId="1609419438" sldId="266"/>
            <ac:spMk id="105" creationId="{699F6335-0371-4F3F-930B-392D6D1DCDB0}"/>
          </ac:spMkLst>
        </pc:spChg>
        <pc:spChg chg="add del">
          <ac:chgData name="Ruby Andreatta" userId="f12c8503-7fe8-42f2-91b7-7c5e12124c8f" providerId="ADAL" clId="{9E6AD695-D284-4C16-93F6-9EB457305761}" dt="2021-04-19T23:49:37.057" v="1400" actId="26606"/>
          <ac:spMkLst>
            <pc:docMk/>
            <pc:sldMk cId="1609419438" sldId="266"/>
            <ac:spMk id="108" creationId="{DE382BA9-8DB2-490E-8211-937BEE4E4282}"/>
          </ac:spMkLst>
        </pc:spChg>
        <pc:spChg chg="add del">
          <ac:chgData name="Ruby Andreatta" userId="f12c8503-7fe8-42f2-91b7-7c5e12124c8f" providerId="ADAL" clId="{9E6AD695-D284-4C16-93F6-9EB457305761}" dt="2021-04-19T23:49:37.057" v="1400" actId="26606"/>
          <ac:spMkLst>
            <pc:docMk/>
            <pc:sldMk cId="1609419438" sldId="266"/>
            <ac:spMk id="109" creationId="{5B5933FC-E90C-4955-9297-DF099959ACB9}"/>
          </ac:spMkLst>
        </pc:spChg>
        <pc:spChg chg="add mod">
          <ac:chgData name="Ruby Andreatta" userId="f12c8503-7fe8-42f2-91b7-7c5e12124c8f" providerId="ADAL" clId="{9E6AD695-D284-4C16-93F6-9EB457305761}" dt="2021-04-19T23:59:13.248" v="1920" actId="122"/>
          <ac:spMkLst>
            <pc:docMk/>
            <pc:sldMk cId="1609419438" sldId="266"/>
            <ac:spMk id="110" creationId="{B5CD69AE-4C5F-467C-B193-58874DCEE210}"/>
          </ac:spMkLst>
        </pc:spChg>
        <pc:spChg chg="add del">
          <ac:chgData name="Ruby Andreatta" userId="f12c8503-7fe8-42f2-91b7-7c5e12124c8f" providerId="ADAL" clId="{9E6AD695-D284-4C16-93F6-9EB457305761}" dt="2021-04-19T23:49:43.658" v="1405" actId="26606"/>
          <ac:spMkLst>
            <pc:docMk/>
            <pc:sldMk cId="1609419438" sldId="266"/>
            <ac:spMk id="111" creationId="{1E5E4503-CC62-4DA9-9121-0A15719984CE}"/>
          </ac:spMkLst>
        </pc:spChg>
        <pc:spChg chg="add del">
          <ac:chgData name="Ruby Andreatta" userId="f12c8503-7fe8-42f2-91b7-7c5e12124c8f" providerId="ADAL" clId="{9E6AD695-D284-4C16-93F6-9EB457305761}" dt="2021-04-19T23:49:43.658" v="1405" actId="26606"/>
          <ac:spMkLst>
            <pc:docMk/>
            <pc:sldMk cId="1609419438" sldId="266"/>
            <ac:spMk id="112" creationId="{D8D61A1B-3C4C-4F0E-965F-15837624CF5B}"/>
          </ac:spMkLst>
        </pc:spChg>
        <pc:spChg chg="add del">
          <ac:chgData name="Ruby Andreatta" userId="f12c8503-7fe8-42f2-91b7-7c5e12124c8f" providerId="ADAL" clId="{9E6AD695-D284-4C16-93F6-9EB457305761}" dt="2021-04-19T23:49:43.658" v="1405" actId="26606"/>
          <ac:spMkLst>
            <pc:docMk/>
            <pc:sldMk cId="1609419438" sldId="266"/>
            <ac:spMk id="113" creationId="{00E56243-9701-44E8-8A92-319433305195}"/>
          </ac:spMkLst>
        </pc:spChg>
        <pc:spChg chg="add del">
          <ac:chgData name="Ruby Andreatta" userId="f12c8503-7fe8-42f2-91b7-7c5e12124c8f" providerId="ADAL" clId="{9E6AD695-D284-4C16-93F6-9EB457305761}" dt="2021-04-19T23:49:43.658" v="1405" actId="26606"/>
          <ac:spMkLst>
            <pc:docMk/>
            <pc:sldMk cId="1609419438" sldId="266"/>
            <ac:spMk id="114" creationId="{5B1F1915-E076-48EB-BB4A-EE9808EB40CB}"/>
          </ac:spMkLst>
        </pc:spChg>
        <pc:spChg chg="add del">
          <ac:chgData name="Ruby Andreatta" userId="f12c8503-7fe8-42f2-91b7-7c5e12124c8f" providerId="ADAL" clId="{9E6AD695-D284-4C16-93F6-9EB457305761}" dt="2021-04-19T23:49:43.658" v="1405" actId="26606"/>
          <ac:spMkLst>
            <pc:docMk/>
            <pc:sldMk cId="1609419438" sldId="266"/>
            <ac:spMk id="115" creationId="{CF90FA3E-29C5-4FF4-8E7C-F402393C4282}"/>
          </ac:spMkLst>
        </pc:spChg>
        <pc:spChg chg="add del">
          <ac:chgData name="Ruby Andreatta" userId="f12c8503-7fe8-42f2-91b7-7c5e12124c8f" providerId="ADAL" clId="{9E6AD695-D284-4C16-93F6-9EB457305761}" dt="2021-04-19T23:49:43.658" v="1405" actId="26606"/>
          <ac:spMkLst>
            <pc:docMk/>
            <pc:sldMk cId="1609419438" sldId="266"/>
            <ac:spMk id="116" creationId="{A21EFF75-981B-45D2-8F70-7BCFA27098B7}"/>
          </ac:spMkLst>
        </pc:spChg>
        <pc:spChg chg="add mod">
          <ac:chgData name="Ruby Andreatta" userId="f12c8503-7fe8-42f2-91b7-7c5e12124c8f" providerId="ADAL" clId="{9E6AD695-D284-4C16-93F6-9EB457305761}" dt="2021-04-20T00:00:00.108" v="1951" actId="1076"/>
          <ac:spMkLst>
            <pc:docMk/>
            <pc:sldMk cId="1609419438" sldId="266"/>
            <ac:spMk id="117" creationId="{9BC256E4-D136-4538-B694-9606E842EB09}"/>
          </ac:spMkLst>
        </pc:spChg>
        <pc:spChg chg="add">
          <ac:chgData name="Ruby Andreatta" userId="f12c8503-7fe8-42f2-91b7-7c5e12124c8f" providerId="ADAL" clId="{9E6AD695-D284-4C16-93F6-9EB457305761}" dt="2021-04-19T23:49:43.668" v="1406" actId="26606"/>
          <ac:spMkLst>
            <pc:docMk/>
            <pc:sldMk cId="1609419438" sldId="266"/>
            <ac:spMk id="118" creationId="{755AC138-9740-4218-B385-7212B06160F2}"/>
          </ac:spMkLst>
        </pc:spChg>
        <pc:spChg chg="add">
          <ac:chgData name="Ruby Andreatta" userId="f12c8503-7fe8-42f2-91b7-7c5e12124c8f" providerId="ADAL" clId="{9E6AD695-D284-4C16-93F6-9EB457305761}" dt="2021-04-19T23:49:43.668" v="1406" actId="26606"/>
          <ac:spMkLst>
            <pc:docMk/>
            <pc:sldMk cId="1609419438" sldId="266"/>
            <ac:spMk id="119" creationId="{699F6335-0371-4F3F-930B-392D6D1DCDB0}"/>
          </ac:spMkLst>
        </pc:spChg>
        <pc:spChg chg="add">
          <ac:chgData name="Ruby Andreatta" userId="f12c8503-7fe8-42f2-91b7-7c5e12124c8f" providerId="ADAL" clId="{9E6AD695-D284-4C16-93F6-9EB457305761}" dt="2021-04-19T23:49:43.668" v="1406" actId="26606"/>
          <ac:spMkLst>
            <pc:docMk/>
            <pc:sldMk cId="1609419438" sldId="266"/>
            <ac:spMk id="122" creationId="{DE382BA9-8DB2-490E-8211-937BEE4E4282}"/>
          </ac:spMkLst>
        </pc:spChg>
        <pc:spChg chg="add">
          <ac:chgData name="Ruby Andreatta" userId="f12c8503-7fe8-42f2-91b7-7c5e12124c8f" providerId="ADAL" clId="{9E6AD695-D284-4C16-93F6-9EB457305761}" dt="2021-04-19T23:49:43.668" v="1406" actId="26606"/>
          <ac:spMkLst>
            <pc:docMk/>
            <pc:sldMk cId="1609419438" sldId="266"/>
            <ac:spMk id="123" creationId="{5B5933FC-E90C-4955-9297-DF099959ACB9}"/>
          </ac:spMkLst>
        </pc:spChg>
        <pc:grpChg chg="add del">
          <ac:chgData name="Ruby Andreatta" userId="f12c8503-7fe8-42f2-91b7-7c5e12124c8f" providerId="ADAL" clId="{9E6AD695-D284-4C16-93F6-9EB457305761}" dt="2021-04-19T23:16:27.586" v="522" actId="26606"/>
          <ac:grpSpMkLst>
            <pc:docMk/>
            <pc:sldMk cId="1609419438" sldId="266"/>
            <ac:grpSpMk id="14" creationId="{85EBB90B-3A54-4B2B-9FA6-7B47E1075FE9}"/>
          </ac:grpSpMkLst>
        </pc:grpChg>
        <pc:grpChg chg="add del">
          <ac:chgData name="Ruby Andreatta" userId="f12c8503-7fe8-42f2-91b7-7c5e12124c8f" providerId="ADAL" clId="{9E6AD695-D284-4C16-93F6-9EB457305761}" dt="2021-04-19T23:16:28.636" v="524" actId="26606"/>
          <ac:grpSpMkLst>
            <pc:docMk/>
            <pc:sldMk cId="1609419438" sldId="266"/>
            <ac:grpSpMk id="20" creationId="{E3ECE2A1-BE02-45E8-80D2-40668675E1BF}"/>
          </ac:grpSpMkLst>
        </pc:grpChg>
        <pc:grpChg chg="add del">
          <ac:chgData name="Ruby Andreatta" userId="f12c8503-7fe8-42f2-91b7-7c5e12124c8f" providerId="ADAL" clId="{9E6AD695-D284-4C16-93F6-9EB457305761}" dt="2021-04-19T23:49:43.668" v="1406" actId="26606"/>
          <ac:grpSpMkLst>
            <pc:docMk/>
            <pc:sldMk cId="1609419438" sldId="266"/>
            <ac:grpSpMk id="24" creationId="{85EBB90B-3A54-4B2B-9FA6-7B47E1075FE9}"/>
          </ac:grpSpMkLst>
        </pc:grpChg>
        <pc:grpChg chg="add del">
          <ac:chgData name="Ruby Andreatta" userId="f12c8503-7fe8-42f2-91b7-7c5e12124c8f" providerId="ADAL" clId="{9E6AD695-D284-4C16-93F6-9EB457305761}" dt="2021-04-19T23:49:15.754" v="1376" actId="26606"/>
          <ac:grpSpMkLst>
            <pc:docMk/>
            <pc:sldMk cId="1609419438" sldId="266"/>
            <ac:grpSpMk id="44" creationId="{F033A71F-15C6-4BDB-9350-DD5976731275}"/>
          </ac:grpSpMkLst>
        </pc:grpChg>
        <pc:grpChg chg="add del">
          <ac:chgData name="Ruby Andreatta" userId="f12c8503-7fe8-42f2-91b7-7c5e12124c8f" providerId="ADAL" clId="{9E6AD695-D284-4C16-93F6-9EB457305761}" dt="2021-04-19T23:49:33.016" v="1393" actId="26606"/>
          <ac:grpSpMkLst>
            <pc:docMk/>
            <pc:sldMk cId="1609419438" sldId="266"/>
            <ac:grpSpMk id="92" creationId="{F033A71F-15C6-4BDB-9350-DD5976731275}"/>
          </ac:grpSpMkLst>
        </pc:grpChg>
        <pc:grpChg chg="add del">
          <ac:chgData name="Ruby Andreatta" userId="f12c8503-7fe8-42f2-91b7-7c5e12124c8f" providerId="ADAL" clId="{9E6AD695-D284-4C16-93F6-9EB457305761}" dt="2021-04-19T23:49:37.057" v="1400" actId="26606"/>
          <ac:grpSpMkLst>
            <pc:docMk/>
            <pc:sldMk cId="1609419438" sldId="266"/>
            <ac:grpSpMk id="106" creationId="{F033A71F-15C6-4BDB-9350-DD5976731275}"/>
          </ac:grpSpMkLst>
        </pc:grpChg>
        <pc:grpChg chg="add">
          <ac:chgData name="Ruby Andreatta" userId="f12c8503-7fe8-42f2-91b7-7c5e12124c8f" providerId="ADAL" clId="{9E6AD695-D284-4C16-93F6-9EB457305761}" dt="2021-04-19T23:49:43.668" v="1406" actId="26606"/>
          <ac:grpSpMkLst>
            <pc:docMk/>
            <pc:sldMk cId="1609419438" sldId="266"/>
            <ac:grpSpMk id="120" creationId="{F033A71F-15C6-4BDB-9350-DD5976731275}"/>
          </ac:grpSpMkLst>
        </pc:grpChg>
        <pc:picChg chg="add mod ord">
          <ac:chgData name="Ruby Andreatta" userId="f12c8503-7fe8-42f2-91b7-7c5e12124c8f" providerId="ADAL" clId="{9E6AD695-D284-4C16-93F6-9EB457305761}" dt="2021-04-20T00:03:14.675" v="1976" actId="1076"/>
          <ac:picMkLst>
            <pc:docMk/>
            <pc:sldMk cId="1609419438" sldId="266"/>
            <ac:picMk id="5" creationId="{76F21F70-1803-49B1-9E4F-359D37355007}"/>
          </ac:picMkLst>
        </pc:picChg>
        <pc:picChg chg="add mod ord">
          <ac:chgData name="Ruby Andreatta" userId="f12c8503-7fe8-42f2-91b7-7c5e12124c8f" providerId="ADAL" clId="{9E6AD695-D284-4C16-93F6-9EB457305761}" dt="2021-04-19T23:49:43.668" v="1406" actId="26606"/>
          <ac:picMkLst>
            <pc:docMk/>
            <pc:sldMk cId="1609419438" sldId="266"/>
            <ac:picMk id="7" creationId="{05282442-5805-4225-BCB3-3A2498481F29}"/>
          </ac:picMkLst>
        </pc:picChg>
        <pc:picChg chg="add del mod">
          <ac:chgData name="Ruby Andreatta" userId="f12c8503-7fe8-42f2-91b7-7c5e12124c8f" providerId="ADAL" clId="{9E6AD695-D284-4C16-93F6-9EB457305761}" dt="2021-04-19T23:57:53.991" v="1790"/>
          <ac:picMkLst>
            <pc:docMk/>
            <pc:sldMk cId="1609419438" sldId="266"/>
            <ac:picMk id="11" creationId="{B4174E71-1727-4230-931E-BC77D4990A56}"/>
          </ac:picMkLst>
        </pc:picChg>
        <pc:picChg chg="add del mod">
          <ac:chgData name="Ruby Andreatta" userId="f12c8503-7fe8-42f2-91b7-7c5e12124c8f" providerId="ADAL" clId="{9E6AD695-D284-4C16-93F6-9EB457305761}" dt="2021-04-19T23:57:51.507" v="1788"/>
          <ac:picMkLst>
            <pc:docMk/>
            <pc:sldMk cId="1609419438" sldId="266"/>
            <ac:picMk id="13" creationId="{A3EB7482-C8B9-44FF-ACA1-7310AD02FF53}"/>
          </ac:picMkLst>
        </pc:picChg>
        <pc:cxnChg chg="add mod">
          <ac:chgData name="Ruby Andreatta" userId="f12c8503-7fe8-42f2-91b7-7c5e12124c8f" providerId="ADAL" clId="{9E6AD695-D284-4C16-93F6-9EB457305761}" dt="2021-04-20T00:00:50.484" v="1955" actId="692"/>
          <ac:cxnSpMkLst>
            <pc:docMk/>
            <pc:sldMk cId="1609419438" sldId="266"/>
            <ac:cxnSpMk id="22" creationId="{6EDE9AB4-4458-4362-A1B8-056D22A7876F}"/>
          </ac:cxnSpMkLst>
        </pc:cxnChg>
        <pc:cxnChg chg="add del mod">
          <ac:chgData name="Ruby Andreatta" userId="f12c8503-7fe8-42f2-91b7-7c5e12124c8f" providerId="ADAL" clId="{9E6AD695-D284-4C16-93F6-9EB457305761}" dt="2021-04-20T00:01:14.794" v="1957" actId="11529"/>
          <ac:cxnSpMkLst>
            <pc:docMk/>
            <pc:sldMk cId="1609419438" sldId="266"/>
            <ac:cxnSpMk id="27" creationId="{B89E1E7A-768A-452E-A92E-2761542427F8}"/>
          </ac:cxnSpMkLst>
        </pc:cxnChg>
        <pc:cxnChg chg="add mod">
          <ac:chgData name="Ruby Andreatta" userId="f12c8503-7fe8-42f2-91b7-7c5e12124c8f" providerId="ADAL" clId="{9E6AD695-D284-4C16-93F6-9EB457305761}" dt="2021-04-20T00:02:01.872" v="1966" actId="14100"/>
          <ac:cxnSpMkLst>
            <pc:docMk/>
            <pc:sldMk cId="1609419438" sldId="266"/>
            <ac:cxnSpMk id="29" creationId="{57145E7E-71B6-4FFE-9779-E81E528EF432}"/>
          </ac:cxnSpMkLst>
        </pc:cxnChg>
        <pc:cxnChg chg="add del mod">
          <ac:chgData name="Ruby Andreatta" userId="f12c8503-7fe8-42f2-91b7-7c5e12124c8f" providerId="ADAL" clId="{9E6AD695-D284-4C16-93F6-9EB457305761}" dt="2021-04-20T00:02:31.248" v="1968" actId="11529"/>
          <ac:cxnSpMkLst>
            <pc:docMk/>
            <pc:sldMk cId="1609419438" sldId="266"/>
            <ac:cxnSpMk id="89" creationId="{F604D39F-7BEC-40B0-AF37-844875B4C041}"/>
          </ac:cxnSpMkLst>
        </pc:cxnChg>
        <pc:cxnChg chg="add mod">
          <ac:chgData name="Ruby Andreatta" userId="f12c8503-7fe8-42f2-91b7-7c5e12124c8f" providerId="ADAL" clId="{9E6AD695-D284-4C16-93F6-9EB457305761}" dt="2021-04-20T00:04:01.811" v="1983" actId="692"/>
          <ac:cxnSpMkLst>
            <pc:docMk/>
            <pc:sldMk cId="1609419438" sldId="266"/>
            <ac:cxnSpMk id="103" creationId="{CF45C54D-DF52-4707-8642-9CDDDD8FD6EA}"/>
          </ac:cxnSpMkLst>
        </pc:cxnChg>
        <pc:cxnChg chg="add mod">
          <ac:chgData name="Ruby Andreatta" userId="f12c8503-7fe8-42f2-91b7-7c5e12124c8f" providerId="ADAL" clId="{9E6AD695-D284-4C16-93F6-9EB457305761}" dt="2021-04-20T00:03:57.187" v="1982" actId="692"/>
          <ac:cxnSpMkLst>
            <pc:docMk/>
            <pc:sldMk cId="1609419438" sldId="266"/>
            <ac:cxnSpMk id="127" creationId="{0A11548E-A959-44C0-9D27-6F1C552FD14D}"/>
          </ac:cxnSpMkLst>
        </pc:cxnChg>
      </pc:sldChg>
      <pc:sldChg chg="modSp new del mod">
        <pc:chgData name="Ruby Andreatta" userId="f12c8503-7fe8-42f2-91b7-7c5e12124c8f" providerId="ADAL" clId="{9E6AD695-D284-4C16-93F6-9EB457305761}" dt="2021-04-20T00:16:48.545" v="2160" actId="2696"/>
        <pc:sldMkLst>
          <pc:docMk/>
          <pc:sldMk cId="1160184075" sldId="267"/>
        </pc:sldMkLst>
        <pc:spChg chg="mod">
          <ac:chgData name="Ruby Andreatta" userId="f12c8503-7fe8-42f2-91b7-7c5e12124c8f" providerId="ADAL" clId="{9E6AD695-D284-4C16-93F6-9EB457305761}" dt="2021-04-19T05:49:41.147" v="90" actId="20577"/>
          <ac:spMkLst>
            <pc:docMk/>
            <pc:sldMk cId="1160184075" sldId="267"/>
            <ac:spMk id="2" creationId="{483110ED-FC2D-4EAE-AE3E-34F214E133AD}"/>
          </ac:spMkLst>
        </pc:spChg>
      </pc:sldChg>
      <pc:sldChg chg="addSp delSp modSp new mod setBg setClrOvrMap">
        <pc:chgData name="Ruby Andreatta" userId="f12c8503-7fe8-42f2-91b7-7c5e12124c8f" providerId="ADAL" clId="{9E6AD695-D284-4C16-93F6-9EB457305761}" dt="2021-04-20T06:11:03.108" v="2350" actId="14100"/>
        <pc:sldMkLst>
          <pc:docMk/>
          <pc:sldMk cId="2578335692" sldId="268"/>
        </pc:sldMkLst>
        <pc:spChg chg="mod ord">
          <ac:chgData name="Ruby Andreatta" userId="f12c8503-7fe8-42f2-91b7-7c5e12124c8f" providerId="ADAL" clId="{9E6AD695-D284-4C16-93F6-9EB457305761}" dt="2021-04-20T05:55:41.267" v="2293" actId="26606"/>
          <ac:spMkLst>
            <pc:docMk/>
            <pc:sldMk cId="2578335692" sldId="268"/>
            <ac:spMk id="2" creationId="{23F242A4-B146-4F86-A98C-F1E05188BC8A}"/>
          </ac:spMkLst>
        </pc:spChg>
        <pc:spChg chg="mod ord">
          <ac:chgData name="Ruby Andreatta" userId="f12c8503-7fe8-42f2-91b7-7c5e12124c8f" providerId="ADAL" clId="{9E6AD695-D284-4C16-93F6-9EB457305761}" dt="2021-04-20T06:10:11.813" v="2346" actId="20577"/>
          <ac:spMkLst>
            <pc:docMk/>
            <pc:sldMk cId="2578335692" sldId="268"/>
            <ac:spMk id="3" creationId="{688C57FF-6E46-4AEC-9C59-76B3185DF1FB}"/>
          </ac:spMkLst>
        </pc:spChg>
        <pc:spChg chg="add del">
          <ac:chgData name="Ruby Andreatta" userId="f12c8503-7fe8-42f2-91b7-7c5e12124c8f" providerId="ADAL" clId="{9E6AD695-D284-4C16-93F6-9EB457305761}" dt="2021-04-20T05:55:15.121" v="2282" actId="26606"/>
          <ac:spMkLst>
            <pc:docMk/>
            <pc:sldMk cId="2578335692" sldId="268"/>
            <ac:spMk id="71" creationId="{7B34D440-E359-4CB9-B8E8-81977A860306}"/>
          </ac:spMkLst>
        </pc:spChg>
        <pc:spChg chg="add del">
          <ac:chgData name="Ruby Andreatta" userId="f12c8503-7fe8-42f2-91b7-7c5e12124c8f" providerId="ADAL" clId="{9E6AD695-D284-4C16-93F6-9EB457305761}" dt="2021-04-20T05:55:15.121" v="2282" actId="26606"/>
          <ac:spMkLst>
            <pc:docMk/>
            <pc:sldMk cId="2578335692" sldId="268"/>
            <ac:spMk id="73" creationId="{1B8F5A0E-5428-4604-A0F3-2224BE8709A1}"/>
          </ac:spMkLst>
        </pc:spChg>
        <pc:spChg chg="add del">
          <ac:chgData name="Ruby Andreatta" userId="f12c8503-7fe8-42f2-91b7-7c5e12124c8f" providerId="ADAL" clId="{9E6AD695-D284-4C16-93F6-9EB457305761}" dt="2021-04-20T05:55:15.121" v="2282" actId="26606"/>
          <ac:spMkLst>
            <pc:docMk/>
            <pc:sldMk cId="2578335692" sldId="268"/>
            <ac:spMk id="75" creationId="{1C3A0919-B9D6-44E1-A436-5307E792DB15}"/>
          </ac:spMkLst>
        </pc:spChg>
        <pc:spChg chg="add del">
          <ac:chgData name="Ruby Andreatta" userId="f12c8503-7fe8-42f2-91b7-7c5e12124c8f" providerId="ADAL" clId="{9E6AD695-D284-4C16-93F6-9EB457305761}" dt="2021-04-20T05:55:15.121" v="2282" actId="26606"/>
          <ac:spMkLst>
            <pc:docMk/>
            <pc:sldMk cId="2578335692" sldId="268"/>
            <ac:spMk id="77" creationId="{D288FC14-B788-4FBC-9C5E-BC4892F579B0}"/>
          </ac:spMkLst>
        </pc:spChg>
        <pc:spChg chg="add del">
          <ac:chgData name="Ruby Andreatta" userId="f12c8503-7fe8-42f2-91b7-7c5e12124c8f" providerId="ADAL" clId="{9E6AD695-D284-4C16-93F6-9EB457305761}" dt="2021-04-20T05:55:24.937" v="2288" actId="26606"/>
          <ac:spMkLst>
            <pc:docMk/>
            <pc:sldMk cId="2578335692" sldId="268"/>
            <ac:spMk id="78" creationId="{FC428F49-D716-4BA1-9E15-BCC588E9653C}"/>
          </ac:spMkLst>
        </pc:spChg>
        <pc:spChg chg="add del">
          <ac:chgData name="Ruby Andreatta" userId="f12c8503-7fe8-42f2-91b7-7c5e12124c8f" providerId="ADAL" clId="{9E6AD695-D284-4C16-93F6-9EB457305761}" dt="2021-04-20T05:55:16.673" v="2284" actId="26606"/>
          <ac:spMkLst>
            <pc:docMk/>
            <pc:sldMk cId="2578335692" sldId="268"/>
            <ac:spMk id="2052" creationId="{72521ED3-792F-4EB1-998B-4DEC5850E753}"/>
          </ac:spMkLst>
        </pc:spChg>
        <pc:spChg chg="add del">
          <ac:chgData name="Ruby Andreatta" userId="f12c8503-7fe8-42f2-91b7-7c5e12124c8f" providerId="ADAL" clId="{9E6AD695-D284-4C16-93F6-9EB457305761}" dt="2021-04-20T05:55:16.673" v="2284" actId="26606"/>
          <ac:spMkLst>
            <pc:docMk/>
            <pc:sldMk cId="2578335692" sldId="268"/>
            <ac:spMk id="2053" creationId="{47D640CF-23C0-42C0-8FAD-62095C6E29C0}"/>
          </ac:spMkLst>
        </pc:spChg>
        <pc:spChg chg="add del">
          <ac:chgData name="Ruby Andreatta" userId="f12c8503-7fe8-42f2-91b7-7c5e12124c8f" providerId="ADAL" clId="{9E6AD695-D284-4C16-93F6-9EB457305761}" dt="2021-04-20T05:55:16.673" v="2284" actId="26606"/>
          <ac:spMkLst>
            <pc:docMk/>
            <pc:sldMk cId="2578335692" sldId="268"/>
            <ac:spMk id="2054" creationId="{09BF3860-6007-4275-946E-81F1F2B195B2}"/>
          </ac:spMkLst>
        </pc:spChg>
        <pc:spChg chg="add del">
          <ac:chgData name="Ruby Andreatta" userId="f12c8503-7fe8-42f2-91b7-7c5e12124c8f" providerId="ADAL" clId="{9E6AD695-D284-4C16-93F6-9EB457305761}" dt="2021-04-20T05:55:18.115" v="2286" actId="26606"/>
          <ac:spMkLst>
            <pc:docMk/>
            <pc:sldMk cId="2578335692" sldId="268"/>
            <ac:spMk id="2056" creationId="{7B34D440-E359-4CB9-B8E8-81977A860306}"/>
          </ac:spMkLst>
        </pc:spChg>
        <pc:spChg chg="add del">
          <ac:chgData name="Ruby Andreatta" userId="f12c8503-7fe8-42f2-91b7-7c5e12124c8f" providerId="ADAL" clId="{9E6AD695-D284-4C16-93F6-9EB457305761}" dt="2021-04-20T05:55:18.115" v="2286" actId="26606"/>
          <ac:spMkLst>
            <pc:docMk/>
            <pc:sldMk cId="2578335692" sldId="268"/>
            <ac:spMk id="2057" creationId="{1B8F5A0E-5428-4604-A0F3-2224BE8709A1}"/>
          </ac:spMkLst>
        </pc:spChg>
        <pc:spChg chg="add del">
          <ac:chgData name="Ruby Andreatta" userId="f12c8503-7fe8-42f2-91b7-7c5e12124c8f" providerId="ADAL" clId="{9E6AD695-D284-4C16-93F6-9EB457305761}" dt="2021-04-20T05:55:18.115" v="2286" actId="26606"/>
          <ac:spMkLst>
            <pc:docMk/>
            <pc:sldMk cId="2578335692" sldId="268"/>
            <ac:spMk id="2058" creationId="{1C3A0919-B9D6-44E1-A436-5307E792DB15}"/>
          </ac:spMkLst>
        </pc:spChg>
        <pc:spChg chg="add del">
          <ac:chgData name="Ruby Andreatta" userId="f12c8503-7fe8-42f2-91b7-7c5e12124c8f" providerId="ADAL" clId="{9E6AD695-D284-4C16-93F6-9EB457305761}" dt="2021-04-20T05:55:18.115" v="2286" actId="26606"/>
          <ac:spMkLst>
            <pc:docMk/>
            <pc:sldMk cId="2578335692" sldId="268"/>
            <ac:spMk id="2059" creationId="{D288FC14-B788-4FBC-9C5E-BC4892F579B0}"/>
          </ac:spMkLst>
        </pc:spChg>
        <pc:spChg chg="add del">
          <ac:chgData name="Ruby Andreatta" userId="f12c8503-7fe8-42f2-91b7-7c5e12124c8f" providerId="ADAL" clId="{9E6AD695-D284-4C16-93F6-9EB457305761}" dt="2021-04-20T05:55:24.937" v="2288" actId="26606"/>
          <ac:spMkLst>
            <pc:docMk/>
            <pc:sldMk cId="2578335692" sldId="268"/>
            <ac:spMk id="2061" creationId="{2AD936F5-D47C-418E-957B-E67FE0AB79A7}"/>
          </ac:spMkLst>
        </pc:spChg>
        <pc:spChg chg="add del">
          <ac:chgData name="Ruby Andreatta" userId="f12c8503-7fe8-42f2-91b7-7c5e12124c8f" providerId="ADAL" clId="{9E6AD695-D284-4C16-93F6-9EB457305761}" dt="2021-04-20T05:55:38.496" v="2290" actId="26606"/>
          <ac:spMkLst>
            <pc:docMk/>
            <pc:sldMk cId="2578335692" sldId="268"/>
            <ac:spMk id="2065" creationId="{7B34D440-E359-4CB9-B8E8-81977A860306}"/>
          </ac:spMkLst>
        </pc:spChg>
        <pc:spChg chg="add del">
          <ac:chgData name="Ruby Andreatta" userId="f12c8503-7fe8-42f2-91b7-7c5e12124c8f" providerId="ADAL" clId="{9E6AD695-D284-4C16-93F6-9EB457305761}" dt="2021-04-20T05:55:38.496" v="2290" actId="26606"/>
          <ac:spMkLst>
            <pc:docMk/>
            <pc:sldMk cId="2578335692" sldId="268"/>
            <ac:spMk id="2066" creationId="{1B8F5A0E-5428-4604-A0F3-2224BE8709A1}"/>
          </ac:spMkLst>
        </pc:spChg>
        <pc:spChg chg="add del">
          <ac:chgData name="Ruby Andreatta" userId="f12c8503-7fe8-42f2-91b7-7c5e12124c8f" providerId="ADAL" clId="{9E6AD695-D284-4C16-93F6-9EB457305761}" dt="2021-04-20T05:55:38.496" v="2290" actId="26606"/>
          <ac:spMkLst>
            <pc:docMk/>
            <pc:sldMk cId="2578335692" sldId="268"/>
            <ac:spMk id="2067" creationId="{1C3A0919-B9D6-44E1-A436-5307E792DB15}"/>
          </ac:spMkLst>
        </pc:spChg>
        <pc:spChg chg="add del">
          <ac:chgData name="Ruby Andreatta" userId="f12c8503-7fe8-42f2-91b7-7c5e12124c8f" providerId="ADAL" clId="{9E6AD695-D284-4C16-93F6-9EB457305761}" dt="2021-04-20T05:55:38.496" v="2290" actId="26606"/>
          <ac:spMkLst>
            <pc:docMk/>
            <pc:sldMk cId="2578335692" sldId="268"/>
            <ac:spMk id="2068" creationId="{D288FC14-B788-4FBC-9C5E-BC4892F579B0}"/>
          </ac:spMkLst>
        </pc:spChg>
        <pc:spChg chg="add del">
          <ac:chgData name="Ruby Andreatta" userId="f12c8503-7fe8-42f2-91b7-7c5e12124c8f" providerId="ADAL" clId="{9E6AD695-D284-4C16-93F6-9EB457305761}" dt="2021-04-20T05:55:41.249" v="2292" actId="26606"/>
          <ac:spMkLst>
            <pc:docMk/>
            <pc:sldMk cId="2578335692" sldId="268"/>
            <ac:spMk id="2070" creationId="{2AD936F5-D47C-418E-957B-E67FE0AB79A7}"/>
          </ac:spMkLst>
        </pc:spChg>
        <pc:spChg chg="add del">
          <ac:chgData name="Ruby Andreatta" userId="f12c8503-7fe8-42f2-91b7-7c5e12124c8f" providerId="ADAL" clId="{9E6AD695-D284-4C16-93F6-9EB457305761}" dt="2021-04-20T05:55:41.249" v="2292" actId="26606"/>
          <ac:spMkLst>
            <pc:docMk/>
            <pc:sldMk cId="2578335692" sldId="268"/>
            <ac:spMk id="2073" creationId="{FC428F49-D716-4BA1-9E15-BCC588E9653C}"/>
          </ac:spMkLst>
        </pc:spChg>
        <pc:spChg chg="add">
          <ac:chgData name="Ruby Andreatta" userId="f12c8503-7fe8-42f2-91b7-7c5e12124c8f" providerId="ADAL" clId="{9E6AD695-D284-4C16-93F6-9EB457305761}" dt="2021-04-20T05:55:41.267" v="2293" actId="26606"/>
          <ac:spMkLst>
            <pc:docMk/>
            <pc:sldMk cId="2578335692" sldId="268"/>
            <ac:spMk id="2075" creationId="{7B34D440-E359-4CB9-B8E8-81977A860306}"/>
          </ac:spMkLst>
        </pc:spChg>
        <pc:spChg chg="add">
          <ac:chgData name="Ruby Andreatta" userId="f12c8503-7fe8-42f2-91b7-7c5e12124c8f" providerId="ADAL" clId="{9E6AD695-D284-4C16-93F6-9EB457305761}" dt="2021-04-20T05:55:41.267" v="2293" actId="26606"/>
          <ac:spMkLst>
            <pc:docMk/>
            <pc:sldMk cId="2578335692" sldId="268"/>
            <ac:spMk id="2076" creationId="{1B8F5A0E-5428-4604-A0F3-2224BE8709A1}"/>
          </ac:spMkLst>
        </pc:spChg>
        <pc:spChg chg="add">
          <ac:chgData name="Ruby Andreatta" userId="f12c8503-7fe8-42f2-91b7-7c5e12124c8f" providerId="ADAL" clId="{9E6AD695-D284-4C16-93F6-9EB457305761}" dt="2021-04-20T05:55:41.267" v="2293" actId="26606"/>
          <ac:spMkLst>
            <pc:docMk/>
            <pc:sldMk cId="2578335692" sldId="268"/>
            <ac:spMk id="2077" creationId="{1C3A0919-B9D6-44E1-A436-5307E792DB15}"/>
          </ac:spMkLst>
        </pc:spChg>
        <pc:spChg chg="add">
          <ac:chgData name="Ruby Andreatta" userId="f12c8503-7fe8-42f2-91b7-7c5e12124c8f" providerId="ADAL" clId="{9E6AD695-D284-4C16-93F6-9EB457305761}" dt="2021-04-20T05:55:41.267" v="2293" actId="26606"/>
          <ac:spMkLst>
            <pc:docMk/>
            <pc:sldMk cId="2578335692" sldId="268"/>
            <ac:spMk id="2078" creationId="{D288FC14-B788-4FBC-9C5E-BC4892F579B0}"/>
          </ac:spMkLst>
        </pc:spChg>
        <pc:grpChg chg="add del">
          <ac:chgData name="Ruby Andreatta" userId="f12c8503-7fe8-42f2-91b7-7c5e12124c8f" providerId="ADAL" clId="{9E6AD695-D284-4C16-93F6-9EB457305761}" dt="2021-04-20T05:55:24.937" v="2288" actId="26606"/>
          <ac:grpSpMkLst>
            <pc:docMk/>
            <pc:sldMk cId="2578335692" sldId="268"/>
            <ac:grpSpMk id="2062" creationId="{25E36C78-D2A7-412A-9321-3AC28893C69A}"/>
          </ac:grpSpMkLst>
        </pc:grpChg>
        <pc:grpChg chg="add del">
          <ac:chgData name="Ruby Andreatta" userId="f12c8503-7fe8-42f2-91b7-7c5e12124c8f" providerId="ADAL" clId="{9E6AD695-D284-4C16-93F6-9EB457305761}" dt="2021-04-20T05:55:41.249" v="2292" actId="26606"/>
          <ac:grpSpMkLst>
            <pc:docMk/>
            <pc:sldMk cId="2578335692" sldId="268"/>
            <ac:grpSpMk id="2071" creationId="{25E36C78-D2A7-412A-9321-3AC28893C69A}"/>
          </ac:grpSpMkLst>
        </pc:grpChg>
        <pc:picChg chg="add mod ord modCrop">
          <ac:chgData name="Ruby Andreatta" userId="f12c8503-7fe8-42f2-91b7-7c5e12124c8f" providerId="ADAL" clId="{9E6AD695-D284-4C16-93F6-9EB457305761}" dt="2021-04-20T05:55:41.267" v="2293" actId="26606"/>
          <ac:picMkLst>
            <pc:docMk/>
            <pc:sldMk cId="2578335692" sldId="268"/>
            <ac:picMk id="4" creationId="{9E05A416-75BE-41F3-8B28-49454C83B7BA}"/>
          </ac:picMkLst>
        </pc:picChg>
        <pc:picChg chg="add mod ord">
          <ac:chgData name="Ruby Andreatta" userId="f12c8503-7fe8-42f2-91b7-7c5e12124c8f" providerId="ADAL" clId="{9E6AD695-D284-4C16-93F6-9EB457305761}" dt="2021-04-20T05:55:41.267" v="2293" actId="26606"/>
          <ac:picMkLst>
            <pc:docMk/>
            <pc:sldMk cId="2578335692" sldId="268"/>
            <ac:picMk id="5" creationId="{DD7F5F92-CEC7-40FA-B863-DD3BDD856AAC}"/>
          </ac:picMkLst>
        </pc:picChg>
        <pc:picChg chg="add mod ord">
          <ac:chgData name="Ruby Andreatta" userId="f12c8503-7fe8-42f2-91b7-7c5e12124c8f" providerId="ADAL" clId="{9E6AD695-D284-4C16-93F6-9EB457305761}" dt="2021-04-20T05:55:41.267" v="2293" actId="26606"/>
          <ac:picMkLst>
            <pc:docMk/>
            <pc:sldMk cId="2578335692" sldId="268"/>
            <ac:picMk id="6" creationId="{34679BCB-5ACC-48A3-A6B2-863BB92B4ED8}"/>
          </ac:picMkLst>
        </pc:picChg>
        <pc:picChg chg="add mod">
          <ac:chgData name="Ruby Andreatta" userId="f12c8503-7fe8-42f2-91b7-7c5e12124c8f" providerId="ADAL" clId="{9E6AD695-D284-4C16-93F6-9EB457305761}" dt="2021-04-20T06:11:03.108" v="2350" actId="14100"/>
          <ac:picMkLst>
            <pc:docMk/>
            <pc:sldMk cId="2578335692" sldId="268"/>
            <ac:picMk id="7" creationId="{3F6F094E-6690-4A46-8ADE-230063F7E9CA}"/>
          </ac:picMkLst>
        </pc:picChg>
        <pc:picChg chg="add mod ord">
          <ac:chgData name="Ruby Andreatta" userId="f12c8503-7fe8-42f2-91b7-7c5e12124c8f" providerId="ADAL" clId="{9E6AD695-D284-4C16-93F6-9EB457305761}" dt="2021-04-20T05:55:41.267" v="2293" actId="26606"/>
          <ac:picMkLst>
            <pc:docMk/>
            <pc:sldMk cId="2578335692" sldId="268"/>
            <ac:picMk id="2050" creationId="{34BC5971-D97A-4A23-BCC8-F705096A0D0D}"/>
          </ac:picMkLst>
        </pc:picChg>
      </pc:sldChg>
      <pc:sldChg chg="addSp delSp modSp new mod setBg setClrOvrMap">
        <pc:chgData name="Ruby Andreatta" userId="f12c8503-7fe8-42f2-91b7-7c5e12124c8f" providerId="ADAL" clId="{9E6AD695-D284-4C16-93F6-9EB457305761}" dt="2021-04-20T00:10:58.711" v="2085" actId="20577"/>
        <pc:sldMkLst>
          <pc:docMk/>
          <pc:sldMk cId="2111410017" sldId="269"/>
        </pc:sldMkLst>
        <pc:spChg chg="mod ord">
          <ac:chgData name="Ruby Andreatta" userId="f12c8503-7fe8-42f2-91b7-7c5e12124c8f" providerId="ADAL" clId="{9E6AD695-D284-4C16-93F6-9EB457305761}" dt="2021-04-20T00:10:42.387" v="2064" actId="26606"/>
          <ac:spMkLst>
            <pc:docMk/>
            <pc:sldMk cId="2111410017" sldId="269"/>
            <ac:spMk id="2" creationId="{410451CD-9724-4BC9-935C-06410DDCF80E}"/>
          </ac:spMkLst>
        </pc:spChg>
        <pc:spChg chg="del">
          <ac:chgData name="Ruby Andreatta" userId="f12c8503-7fe8-42f2-91b7-7c5e12124c8f" providerId="ADAL" clId="{9E6AD695-D284-4C16-93F6-9EB457305761}" dt="2021-04-20T00:07:03.637" v="2032"/>
          <ac:spMkLst>
            <pc:docMk/>
            <pc:sldMk cId="2111410017" sldId="269"/>
            <ac:spMk id="3" creationId="{FDA4BC6C-E5D2-487A-B30F-2F1C838D3F6B}"/>
          </ac:spMkLst>
        </pc:spChg>
        <pc:spChg chg="add del">
          <ac:chgData name="Ruby Andreatta" userId="f12c8503-7fe8-42f2-91b7-7c5e12124c8f" providerId="ADAL" clId="{9E6AD695-D284-4C16-93F6-9EB457305761}" dt="2021-04-20T00:09:21.211" v="2037" actId="26606"/>
          <ac:spMkLst>
            <pc:docMk/>
            <pc:sldMk cId="2111410017" sldId="269"/>
            <ac:spMk id="73" creationId="{1E5E4503-CC62-4DA9-9121-0A15719984CE}"/>
          </ac:spMkLst>
        </pc:spChg>
        <pc:spChg chg="add del">
          <ac:chgData name="Ruby Andreatta" userId="f12c8503-7fe8-42f2-91b7-7c5e12124c8f" providerId="ADAL" clId="{9E6AD695-D284-4C16-93F6-9EB457305761}" dt="2021-04-20T00:09:21.211" v="2037" actId="26606"/>
          <ac:spMkLst>
            <pc:docMk/>
            <pc:sldMk cId="2111410017" sldId="269"/>
            <ac:spMk id="75" creationId="{D8D61A1B-3C4C-4F0E-965F-15837624CF5B}"/>
          </ac:spMkLst>
        </pc:spChg>
        <pc:spChg chg="add del">
          <ac:chgData name="Ruby Andreatta" userId="f12c8503-7fe8-42f2-91b7-7c5e12124c8f" providerId="ADAL" clId="{9E6AD695-D284-4C16-93F6-9EB457305761}" dt="2021-04-20T00:09:21.211" v="2037" actId="26606"/>
          <ac:spMkLst>
            <pc:docMk/>
            <pc:sldMk cId="2111410017" sldId="269"/>
            <ac:spMk id="77" creationId="{00E56243-9701-44E8-8A92-319433305195}"/>
          </ac:spMkLst>
        </pc:spChg>
        <pc:spChg chg="add del">
          <ac:chgData name="Ruby Andreatta" userId="f12c8503-7fe8-42f2-91b7-7c5e12124c8f" providerId="ADAL" clId="{9E6AD695-D284-4C16-93F6-9EB457305761}" dt="2021-04-20T00:09:21.211" v="2037" actId="26606"/>
          <ac:spMkLst>
            <pc:docMk/>
            <pc:sldMk cId="2111410017" sldId="269"/>
            <ac:spMk id="79" creationId="{5B1F1915-E076-48EB-BB4A-EE9808EB40CB}"/>
          </ac:spMkLst>
        </pc:spChg>
        <pc:spChg chg="add del">
          <ac:chgData name="Ruby Andreatta" userId="f12c8503-7fe8-42f2-91b7-7c5e12124c8f" providerId="ADAL" clId="{9E6AD695-D284-4C16-93F6-9EB457305761}" dt="2021-04-20T00:09:21.211" v="2037" actId="26606"/>
          <ac:spMkLst>
            <pc:docMk/>
            <pc:sldMk cId="2111410017" sldId="269"/>
            <ac:spMk id="81" creationId="{0D58EE62-711B-4B69-AB72-8BA2A9149C1F}"/>
          </ac:spMkLst>
        </pc:spChg>
        <pc:spChg chg="add del">
          <ac:chgData name="Ruby Andreatta" userId="f12c8503-7fe8-42f2-91b7-7c5e12124c8f" providerId="ADAL" clId="{9E6AD695-D284-4C16-93F6-9EB457305761}" dt="2021-04-20T00:09:21.211" v="2037" actId="26606"/>
          <ac:spMkLst>
            <pc:docMk/>
            <pc:sldMk cId="2111410017" sldId="269"/>
            <ac:spMk id="83" creationId="{2772FBDF-FDA4-4E18-B1BD-DF0D9E54C262}"/>
          </ac:spMkLst>
        </pc:spChg>
        <pc:spChg chg="add del">
          <ac:chgData name="Ruby Andreatta" userId="f12c8503-7fe8-42f2-91b7-7c5e12124c8f" providerId="ADAL" clId="{9E6AD695-D284-4C16-93F6-9EB457305761}" dt="2021-04-20T00:09:49.113" v="2049" actId="26606"/>
          <ac:spMkLst>
            <pc:docMk/>
            <pc:sldMk cId="2111410017" sldId="269"/>
            <ac:spMk id="84" creationId="{585EC825-CF99-4B62-ADD8-3E5B47A8246E}"/>
          </ac:spMkLst>
        </pc:spChg>
        <pc:spChg chg="add del">
          <ac:chgData name="Ruby Andreatta" userId="f12c8503-7fe8-42f2-91b7-7c5e12124c8f" providerId="ADAL" clId="{9E6AD695-D284-4C16-93F6-9EB457305761}" dt="2021-04-20T00:09:21.211" v="2037" actId="26606"/>
          <ac:spMkLst>
            <pc:docMk/>
            <pc:sldMk cId="2111410017" sldId="269"/>
            <ac:spMk id="85" creationId="{27C7EF06-04D8-4D07-AA7E-252F86758B26}"/>
          </ac:spMkLst>
        </pc:spChg>
        <pc:spChg chg="add del">
          <ac:chgData name="Ruby Andreatta" userId="f12c8503-7fe8-42f2-91b7-7c5e12124c8f" providerId="ADAL" clId="{9E6AD695-D284-4C16-93F6-9EB457305761}" dt="2021-04-20T00:09:21.211" v="2037" actId="26606"/>
          <ac:spMkLst>
            <pc:docMk/>
            <pc:sldMk cId="2111410017" sldId="269"/>
            <ac:spMk id="87" creationId="{D19A3BB8-2318-47B0-AF9E-2E418FA40519}"/>
          </ac:spMkLst>
        </pc:spChg>
        <pc:spChg chg="add del">
          <ac:chgData name="Ruby Andreatta" userId="f12c8503-7fe8-42f2-91b7-7c5e12124c8f" providerId="ADAL" clId="{9E6AD695-D284-4C16-93F6-9EB457305761}" dt="2021-04-20T00:10:42.387" v="2064" actId="26606"/>
          <ac:spMkLst>
            <pc:docMk/>
            <pc:sldMk cId="2111410017" sldId="269"/>
            <ac:spMk id="158" creationId="{58E36F82-D563-4270-AD14-9DAD4BE2231F}"/>
          </ac:spMkLst>
        </pc:spChg>
        <pc:spChg chg="add del">
          <ac:chgData name="Ruby Andreatta" userId="f12c8503-7fe8-42f2-91b7-7c5e12124c8f" providerId="ADAL" clId="{9E6AD695-D284-4C16-93F6-9EB457305761}" dt="2021-04-20T00:10:42.387" v="2064" actId="26606"/>
          <ac:spMkLst>
            <pc:docMk/>
            <pc:sldMk cId="2111410017" sldId="269"/>
            <ac:spMk id="160" creationId="{E4D0A6E8-45CE-4F94-B6F3-6618436476E1}"/>
          </ac:spMkLst>
        </pc:spChg>
        <pc:spChg chg="add del">
          <ac:chgData name="Ruby Andreatta" userId="f12c8503-7fe8-42f2-91b7-7c5e12124c8f" providerId="ADAL" clId="{9E6AD695-D284-4C16-93F6-9EB457305761}" dt="2021-04-20T00:10:42.387" v="2064" actId="26606"/>
          <ac:spMkLst>
            <pc:docMk/>
            <pc:sldMk cId="2111410017" sldId="269"/>
            <ac:spMk id="162" creationId="{E186C76C-7C36-49CD-B1FB-3934C4E6D1F4}"/>
          </ac:spMkLst>
        </pc:spChg>
        <pc:spChg chg="add del">
          <ac:chgData name="Ruby Andreatta" userId="f12c8503-7fe8-42f2-91b7-7c5e12124c8f" providerId="ADAL" clId="{9E6AD695-D284-4C16-93F6-9EB457305761}" dt="2021-04-20T00:10:42.387" v="2064" actId="26606"/>
          <ac:spMkLst>
            <pc:docMk/>
            <pc:sldMk cId="2111410017" sldId="269"/>
            <ac:spMk id="164" creationId="{7DF61F7D-0AFB-4017-959A-667C4EEF37CB}"/>
          </ac:spMkLst>
        </pc:spChg>
        <pc:spChg chg="add del">
          <ac:chgData name="Ruby Andreatta" userId="f12c8503-7fe8-42f2-91b7-7c5e12124c8f" providerId="ADAL" clId="{9E6AD695-D284-4C16-93F6-9EB457305761}" dt="2021-04-20T00:10:42.378" v="2063" actId="26606"/>
          <ac:spMkLst>
            <pc:docMk/>
            <pc:sldMk cId="2111410017" sldId="269"/>
            <ac:spMk id="193" creationId="{E5732A27-7D12-4EFF-B028-A9663B9D7255}"/>
          </ac:spMkLst>
        </pc:spChg>
        <pc:spChg chg="add del">
          <ac:chgData name="Ruby Andreatta" userId="f12c8503-7fe8-42f2-91b7-7c5e12124c8f" providerId="ADAL" clId="{9E6AD695-D284-4C16-93F6-9EB457305761}" dt="2021-04-20T00:10:42.378" v="2063" actId="26606"/>
          <ac:spMkLst>
            <pc:docMk/>
            <pc:sldMk cId="2111410017" sldId="269"/>
            <ac:spMk id="194" creationId="{7FF854AB-2A9C-4FDD-9FFA-A3097E5410AC}"/>
          </ac:spMkLst>
        </pc:spChg>
        <pc:spChg chg="add del">
          <ac:chgData name="Ruby Andreatta" userId="f12c8503-7fe8-42f2-91b7-7c5e12124c8f" providerId="ADAL" clId="{9E6AD695-D284-4C16-93F6-9EB457305761}" dt="2021-04-20T00:10:32.346" v="2061" actId="26606"/>
          <ac:spMkLst>
            <pc:docMk/>
            <pc:sldMk cId="2111410017" sldId="269"/>
            <ac:spMk id="195" creationId="{3BDDC790-0ACE-49B8-9553-4D0FF10606D7}"/>
          </ac:spMkLst>
        </pc:spChg>
        <pc:spChg chg="add del">
          <ac:chgData name="Ruby Andreatta" userId="f12c8503-7fe8-42f2-91b7-7c5e12124c8f" providerId="ADAL" clId="{9E6AD695-D284-4C16-93F6-9EB457305761}" dt="2021-04-20T00:10:32.346" v="2061" actId="26606"/>
          <ac:spMkLst>
            <pc:docMk/>
            <pc:sldMk cId="2111410017" sldId="269"/>
            <ac:spMk id="196" creationId="{65136CBB-EDCB-42E7-888D-2A628ECC3284}"/>
          </ac:spMkLst>
        </pc:spChg>
        <pc:spChg chg="add del">
          <ac:chgData name="Ruby Andreatta" userId="f12c8503-7fe8-42f2-91b7-7c5e12124c8f" providerId="ADAL" clId="{9E6AD695-D284-4C16-93F6-9EB457305761}" dt="2021-04-20T00:09:25.916" v="2039" actId="26606"/>
          <ac:spMkLst>
            <pc:docMk/>
            <pc:sldMk cId="2111410017" sldId="269"/>
            <ac:spMk id="1030" creationId="{336151B4-BF0C-4090-9C11-F44C695E0FF2}"/>
          </ac:spMkLst>
        </pc:spChg>
        <pc:spChg chg="add del">
          <ac:chgData name="Ruby Andreatta" userId="f12c8503-7fe8-42f2-91b7-7c5e12124c8f" providerId="ADAL" clId="{9E6AD695-D284-4C16-93F6-9EB457305761}" dt="2021-04-20T00:09:25.916" v="2039" actId="26606"/>
          <ac:spMkLst>
            <pc:docMk/>
            <pc:sldMk cId="2111410017" sldId="269"/>
            <ac:spMk id="1031" creationId="{54B2A828-059F-4139-8976-1EC84C3B8B64}"/>
          </ac:spMkLst>
        </pc:spChg>
        <pc:spChg chg="add del">
          <ac:chgData name="Ruby Andreatta" userId="f12c8503-7fe8-42f2-91b7-7c5e12124c8f" providerId="ADAL" clId="{9E6AD695-D284-4C16-93F6-9EB457305761}" dt="2021-04-20T00:09:25.916" v="2039" actId="26606"/>
          <ac:spMkLst>
            <pc:docMk/>
            <pc:sldMk cId="2111410017" sldId="269"/>
            <ac:spMk id="1032" creationId="{064F21A0-9AAB-4707-B43C-E0AD5F34F216}"/>
          </ac:spMkLst>
        </pc:spChg>
        <pc:spChg chg="add del">
          <ac:chgData name="Ruby Andreatta" userId="f12c8503-7fe8-42f2-91b7-7c5e12124c8f" providerId="ADAL" clId="{9E6AD695-D284-4C16-93F6-9EB457305761}" dt="2021-04-20T00:09:25.916" v="2039" actId="26606"/>
          <ac:spMkLst>
            <pc:docMk/>
            <pc:sldMk cId="2111410017" sldId="269"/>
            <ac:spMk id="1033" creationId="{8FBDBC94-F6D2-42A5-9AA2-51F848C9B699}"/>
          </ac:spMkLst>
        </pc:spChg>
        <pc:spChg chg="add del">
          <ac:chgData name="Ruby Andreatta" userId="f12c8503-7fe8-42f2-91b7-7c5e12124c8f" providerId="ADAL" clId="{9E6AD695-D284-4C16-93F6-9EB457305761}" dt="2021-04-20T00:09:25.916" v="2039" actId="26606"/>
          <ac:spMkLst>
            <pc:docMk/>
            <pc:sldMk cId="2111410017" sldId="269"/>
            <ac:spMk id="1034" creationId="{F7A6A388-3D02-439B-8C27-E25E6A032294}"/>
          </ac:spMkLst>
        </pc:spChg>
        <pc:spChg chg="add del">
          <ac:chgData name="Ruby Andreatta" userId="f12c8503-7fe8-42f2-91b7-7c5e12124c8f" providerId="ADAL" clId="{9E6AD695-D284-4C16-93F6-9EB457305761}" dt="2021-04-20T00:09:28.835" v="2041" actId="26606"/>
          <ac:spMkLst>
            <pc:docMk/>
            <pc:sldMk cId="2111410017" sldId="269"/>
            <ac:spMk id="1036" creationId="{1E5E4503-CC62-4DA9-9121-0A15719984CE}"/>
          </ac:spMkLst>
        </pc:spChg>
        <pc:spChg chg="add del">
          <ac:chgData name="Ruby Andreatta" userId="f12c8503-7fe8-42f2-91b7-7c5e12124c8f" providerId="ADAL" clId="{9E6AD695-D284-4C16-93F6-9EB457305761}" dt="2021-04-20T00:09:28.835" v="2041" actId="26606"/>
          <ac:spMkLst>
            <pc:docMk/>
            <pc:sldMk cId="2111410017" sldId="269"/>
            <ac:spMk id="1037" creationId="{D8D61A1B-3C4C-4F0E-965F-15837624CF5B}"/>
          </ac:spMkLst>
        </pc:spChg>
        <pc:spChg chg="add del">
          <ac:chgData name="Ruby Andreatta" userId="f12c8503-7fe8-42f2-91b7-7c5e12124c8f" providerId="ADAL" clId="{9E6AD695-D284-4C16-93F6-9EB457305761}" dt="2021-04-20T00:09:28.835" v="2041" actId="26606"/>
          <ac:spMkLst>
            <pc:docMk/>
            <pc:sldMk cId="2111410017" sldId="269"/>
            <ac:spMk id="1038" creationId="{00E56243-9701-44E8-8A92-319433305195}"/>
          </ac:spMkLst>
        </pc:spChg>
        <pc:spChg chg="add del">
          <ac:chgData name="Ruby Andreatta" userId="f12c8503-7fe8-42f2-91b7-7c5e12124c8f" providerId="ADAL" clId="{9E6AD695-D284-4C16-93F6-9EB457305761}" dt="2021-04-20T00:09:28.835" v="2041" actId="26606"/>
          <ac:spMkLst>
            <pc:docMk/>
            <pc:sldMk cId="2111410017" sldId="269"/>
            <ac:spMk id="1039" creationId="{5B1F1915-E076-48EB-BB4A-EE9808EB40CB}"/>
          </ac:spMkLst>
        </pc:spChg>
        <pc:spChg chg="add del">
          <ac:chgData name="Ruby Andreatta" userId="f12c8503-7fe8-42f2-91b7-7c5e12124c8f" providerId="ADAL" clId="{9E6AD695-D284-4C16-93F6-9EB457305761}" dt="2021-04-20T00:09:28.835" v="2041" actId="26606"/>
          <ac:spMkLst>
            <pc:docMk/>
            <pc:sldMk cId="2111410017" sldId="269"/>
            <ac:spMk id="1040" creationId="{0D58EE62-711B-4B69-AB72-8BA2A9149C1F}"/>
          </ac:spMkLst>
        </pc:spChg>
        <pc:spChg chg="add del">
          <ac:chgData name="Ruby Andreatta" userId="f12c8503-7fe8-42f2-91b7-7c5e12124c8f" providerId="ADAL" clId="{9E6AD695-D284-4C16-93F6-9EB457305761}" dt="2021-04-20T00:09:28.835" v="2041" actId="26606"/>
          <ac:spMkLst>
            <pc:docMk/>
            <pc:sldMk cId="2111410017" sldId="269"/>
            <ac:spMk id="1041" creationId="{2772FBDF-FDA4-4E18-B1BD-DF0D9E54C262}"/>
          </ac:spMkLst>
        </pc:spChg>
        <pc:spChg chg="add del">
          <ac:chgData name="Ruby Andreatta" userId="f12c8503-7fe8-42f2-91b7-7c5e12124c8f" providerId="ADAL" clId="{9E6AD695-D284-4C16-93F6-9EB457305761}" dt="2021-04-20T00:09:28.835" v="2041" actId="26606"/>
          <ac:spMkLst>
            <pc:docMk/>
            <pc:sldMk cId="2111410017" sldId="269"/>
            <ac:spMk id="1042" creationId="{27C7EF06-04D8-4D07-AA7E-252F86758B26}"/>
          </ac:spMkLst>
        </pc:spChg>
        <pc:spChg chg="add del">
          <ac:chgData name="Ruby Andreatta" userId="f12c8503-7fe8-42f2-91b7-7c5e12124c8f" providerId="ADAL" clId="{9E6AD695-D284-4C16-93F6-9EB457305761}" dt="2021-04-20T00:09:28.835" v="2041" actId="26606"/>
          <ac:spMkLst>
            <pc:docMk/>
            <pc:sldMk cId="2111410017" sldId="269"/>
            <ac:spMk id="1043" creationId="{D19A3BB8-2318-47B0-AF9E-2E418FA40519}"/>
          </ac:spMkLst>
        </pc:spChg>
        <pc:spChg chg="add del">
          <ac:chgData name="Ruby Andreatta" userId="f12c8503-7fe8-42f2-91b7-7c5e12124c8f" providerId="ADAL" clId="{9E6AD695-D284-4C16-93F6-9EB457305761}" dt="2021-04-20T00:09:49.113" v="2049" actId="26606"/>
          <ac:spMkLst>
            <pc:docMk/>
            <pc:sldMk cId="2111410017" sldId="269"/>
            <ac:spMk id="1045" creationId="{6AA9FD28-F4CB-4CEA-AF10-ACE769CD464D}"/>
          </ac:spMkLst>
        </pc:spChg>
        <pc:spChg chg="add del">
          <ac:chgData name="Ruby Andreatta" userId="f12c8503-7fe8-42f2-91b7-7c5e12124c8f" providerId="ADAL" clId="{9E6AD695-D284-4C16-93F6-9EB457305761}" dt="2021-04-20T00:09:49.113" v="2049" actId="26606"/>
          <ac:spMkLst>
            <pc:docMk/>
            <pc:sldMk cId="2111410017" sldId="269"/>
            <ac:spMk id="1046" creationId="{8C078DCE-9DF4-4A5F-8FD2-75C4D7A5A481}"/>
          </ac:spMkLst>
        </pc:spChg>
        <pc:spChg chg="add mod">
          <ac:chgData name="Ruby Andreatta" userId="f12c8503-7fe8-42f2-91b7-7c5e12124c8f" providerId="ADAL" clId="{9E6AD695-D284-4C16-93F6-9EB457305761}" dt="2021-04-20T00:10:58.711" v="2085" actId="20577"/>
          <ac:spMkLst>
            <pc:docMk/>
            <pc:sldMk cId="2111410017" sldId="269"/>
            <ac:spMk id="1049" creationId="{91F36C65-2F1E-46BF-9174-60F3CEC096E4}"/>
          </ac:spMkLst>
        </pc:spChg>
        <pc:spChg chg="add del">
          <ac:chgData name="Ruby Andreatta" userId="f12c8503-7fe8-42f2-91b7-7c5e12124c8f" providerId="ADAL" clId="{9E6AD695-D284-4C16-93F6-9EB457305761}" dt="2021-04-20T00:10:42.378" v="2063" actId="26606"/>
          <ac:spMkLst>
            <pc:docMk/>
            <pc:sldMk cId="2111410017" sldId="269"/>
            <ac:spMk id="1051" creationId="{553B1245-AE80-447A-B809-A270C0165249}"/>
          </ac:spMkLst>
        </pc:spChg>
        <pc:spChg chg="add del">
          <ac:chgData name="Ruby Andreatta" userId="f12c8503-7fe8-42f2-91b7-7c5e12124c8f" providerId="ADAL" clId="{9E6AD695-D284-4C16-93F6-9EB457305761}" dt="2021-04-20T00:10:42.378" v="2063" actId="26606"/>
          <ac:spMkLst>
            <pc:docMk/>
            <pc:sldMk cId="2111410017" sldId="269"/>
            <ac:spMk id="1052" creationId="{16FB41F4-ED7A-4925-89DC-A56E7402F5C5}"/>
          </ac:spMkLst>
        </pc:spChg>
        <pc:spChg chg="add del">
          <ac:chgData name="Ruby Andreatta" userId="f12c8503-7fe8-42f2-91b7-7c5e12124c8f" providerId="ADAL" clId="{9E6AD695-D284-4C16-93F6-9EB457305761}" dt="2021-04-20T00:10:42.378" v="2063" actId="26606"/>
          <ac:spMkLst>
            <pc:docMk/>
            <pc:sldMk cId="2111410017" sldId="269"/>
            <ac:spMk id="1053" creationId="{4E3D7B3E-980A-4A21-9E7C-CDD33141FAC4}"/>
          </ac:spMkLst>
        </pc:spChg>
        <pc:spChg chg="add">
          <ac:chgData name="Ruby Andreatta" userId="f12c8503-7fe8-42f2-91b7-7c5e12124c8f" providerId="ADAL" clId="{9E6AD695-D284-4C16-93F6-9EB457305761}" dt="2021-04-20T00:10:42.387" v="2064" actId="26606"/>
          <ac:spMkLst>
            <pc:docMk/>
            <pc:sldMk cId="2111410017" sldId="269"/>
            <ac:spMk id="1055" creationId="{B1ACEF87-056E-4E77-899B-9E9A04E9B574}"/>
          </ac:spMkLst>
        </pc:spChg>
        <pc:spChg chg="add">
          <ac:chgData name="Ruby Andreatta" userId="f12c8503-7fe8-42f2-91b7-7c5e12124c8f" providerId="ADAL" clId="{9E6AD695-D284-4C16-93F6-9EB457305761}" dt="2021-04-20T00:10:42.387" v="2064" actId="26606"/>
          <ac:spMkLst>
            <pc:docMk/>
            <pc:sldMk cId="2111410017" sldId="269"/>
            <ac:spMk id="1056" creationId="{DD0C6C3A-73B1-4E33-AD0D-8BCD35B714CD}"/>
          </ac:spMkLst>
        </pc:spChg>
        <pc:spChg chg="add">
          <ac:chgData name="Ruby Andreatta" userId="f12c8503-7fe8-42f2-91b7-7c5e12124c8f" providerId="ADAL" clId="{9E6AD695-D284-4C16-93F6-9EB457305761}" dt="2021-04-20T00:10:42.387" v="2064" actId="26606"/>
          <ac:spMkLst>
            <pc:docMk/>
            <pc:sldMk cId="2111410017" sldId="269"/>
            <ac:spMk id="1057" creationId="{303022F3-BFF5-4104-AE9A-399949DAFC26}"/>
          </ac:spMkLst>
        </pc:spChg>
        <pc:grpChg chg="add del">
          <ac:chgData name="Ruby Andreatta" userId="f12c8503-7fe8-42f2-91b7-7c5e12124c8f" providerId="ADAL" clId="{9E6AD695-D284-4C16-93F6-9EB457305761}" dt="2021-04-20T00:10:32.346" v="2061" actId="26606"/>
          <ac:grpSpMkLst>
            <pc:docMk/>
            <pc:sldMk cId="2111410017" sldId="269"/>
            <ac:grpSpMk id="192" creationId="{20E164EF-80C0-420E-ADC0-88D5617E3123}"/>
          </ac:grpSpMkLst>
        </pc:grpChg>
        <pc:grpChg chg="add del">
          <ac:chgData name="Ruby Andreatta" userId="f12c8503-7fe8-42f2-91b7-7c5e12124c8f" providerId="ADAL" clId="{9E6AD695-D284-4C16-93F6-9EB457305761}" dt="2021-04-20T00:09:49.113" v="2049" actId="26606"/>
          <ac:grpSpMkLst>
            <pc:docMk/>
            <pc:sldMk cId="2111410017" sldId="269"/>
            <ac:grpSpMk id="1047" creationId="{BB446CA6-F088-40E6-B34C-F1C2291D5A9E}"/>
          </ac:grpSpMkLst>
        </pc:grpChg>
        <pc:picChg chg="add mod ord">
          <ac:chgData name="Ruby Andreatta" userId="f12c8503-7fe8-42f2-91b7-7c5e12124c8f" providerId="ADAL" clId="{9E6AD695-D284-4C16-93F6-9EB457305761}" dt="2021-04-20T00:10:42.387" v="2064" actId="26606"/>
          <ac:picMkLst>
            <pc:docMk/>
            <pc:sldMk cId="2111410017" sldId="269"/>
            <ac:picMk id="4" creationId="{EC045672-282F-4641-B0CB-EB80C9F7EF1F}"/>
          </ac:picMkLst>
        </pc:picChg>
        <pc:picChg chg="add mod ord">
          <ac:chgData name="Ruby Andreatta" userId="f12c8503-7fe8-42f2-91b7-7c5e12124c8f" providerId="ADAL" clId="{9E6AD695-D284-4C16-93F6-9EB457305761}" dt="2021-04-20T00:10:42.387" v="2064" actId="26606"/>
          <ac:picMkLst>
            <pc:docMk/>
            <pc:sldMk cId="2111410017" sldId="269"/>
            <ac:picMk id="1026" creationId="{A45BE5ED-084C-4B8F-8E67-01122345CBCE}"/>
          </ac:picMkLst>
        </pc:picChg>
        <pc:picChg chg="add mod ord">
          <ac:chgData name="Ruby Andreatta" userId="f12c8503-7fe8-42f2-91b7-7c5e12124c8f" providerId="ADAL" clId="{9E6AD695-D284-4C16-93F6-9EB457305761}" dt="2021-04-20T00:10:42.387" v="2064" actId="26606"/>
          <ac:picMkLst>
            <pc:docMk/>
            <pc:sldMk cId="2111410017" sldId="269"/>
            <ac:picMk id="1028" creationId="{65DD15F4-7083-49EB-8B36-3A1184D92DA9}"/>
          </ac:picMkLst>
        </pc:picChg>
      </pc:sldChg>
      <pc:sldChg chg="modSp new mod">
        <pc:chgData name="Ruby Andreatta" userId="f12c8503-7fe8-42f2-91b7-7c5e12124c8f" providerId="ADAL" clId="{9E6AD695-D284-4C16-93F6-9EB457305761}" dt="2021-04-20T00:23:23.185" v="2224" actId="20577"/>
        <pc:sldMkLst>
          <pc:docMk/>
          <pc:sldMk cId="1190107663" sldId="270"/>
        </pc:sldMkLst>
        <pc:spChg chg="mod">
          <ac:chgData name="Ruby Andreatta" userId="f12c8503-7fe8-42f2-91b7-7c5e12124c8f" providerId="ADAL" clId="{9E6AD695-D284-4C16-93F6-9EB457305761}" dt="2021-04-19T05:50:12.466" v="115" actId="20577"/>
          <ac:spMkLst>
            <pc:docMk/>
            <pc:sldMk cId="1190107663" sldId="270"/>
            <ac:spMk id="2" creationId="{1EE57A33-EB9B-41C9-82BA-FC9A0E7585FE}"/>
          </ac:spMkLst>
        </pc:spChg>
        <pc:spChg chg="mod">
          <ac:chgData name="Ruby Andreatta" userId="f12c8503-7fe8-42f2-91b7-7c5e12124c8f" providerId="ADAL" clId="{9E6AD695-D284-4C16-93F6-9EB457305761}" dt="2021-04-20T00:23:23.185" v="2224" actId="20577"/>
          <ac:spMkLst>
            <pc:docMk/>
            <pc:sldMk cId="1190107663" sldId="270"/>
            <ac:spMk id="3" creationId="{C3BE54E3-863C-41A4-963B-13E267AE2795}"/>
          </ac:spMkLst>
        </pc:spChg>
      </pc:sldChg>
      <pc:sldChg chg="addSp delSp modSp new mod">
        <pc:chgData name="Ruby Andreatta" userId="f12c8503-7fe8-42f2-91b7-7c5e12124c8f" providerId="ADAL" clId="{9E6AD695-D284-4C16-93F6-9EB457305761}" dt="2021-04-19T06:40:54.596" v="273" actId="14100"/>
        <pc:sldMkLst>
          <pc:docMk/>
          <pc:sldMk cId="1096850856" sldId="271"/>
        </pc:sldMkLst>
        <pc:spChg chg="mod">
          <ac:chgData name="Ruby Andreatta" userId="f12c8503-7fe8-42f2-91b7-7c5e12124c8f" providerId="ADAL" clId="{9E6AD695-D284-4C16-93F6-9EB457305761}" dt="2021-04-19T05:50:19.247" v="132" actId="20577"/>
          <ac:spMkLst>
            <pc:docMk/>
            <pc:sldMk cId="1096850856" sldId="271"/>
            <ac:spMk id="2" creationId="{02266D40-C65D-4168-80D8-5A3B8F464D5F}"/>
          </ac:spMkLst>
        </pc:spChg>
        <pc:spChg chg="del">
          <ac:chgData name="Ruby Andreatta" userId="f12c8503-7fe8-42f2-91b7-7c5e12124c8f" providerId="ADAL" clId="{9E6AD695-D284-4C16-93F6-9EB457305761}" dt="2021-04-19T05:57:17.835" v="164" actId="22"/>
          <ac:spMkLst>
            <pc:docMk/>
            <pc:sldMk cId="1096850856" sldId="271"/>
            <ac:spMk id="3" creationId="{1D7738C8-88DA-452F-8848-E0D2DDA9FE1D}"/>
          </ac:spMkLst>
        </pc:spChg>
        <pc:spChg chg="add mod">
          <ac:chgData name="Ruby Andreatta" userId="f12c8503-7fe8-42f2-91b7-7c5e12124c8f" providerId="ADAL" clId="{9E6AD695-D284-4C16-93F6-9EB457305761}" dt="2021-04-19T06:40:54.596" v="273" actId="14100"/>
          <ac:spMkLst>
            <pc:docMk/>
            <pc:sldMk cId="1096850856" sldId="271"/>
            <ac:spMk id="17" creationId="{A25F0CB2-7E1C-4A04-9C38-9F2C491357F8}"/>
          </ac:spMkLst>
        </pc:spChg>
        <pc:picChg chg="add mod modCrop">
          <ac:chgData name="Ruby Andreatta" userId="f12c8503-7fe8-42f2-91b7-7c5e12124c8f" providerId="ADAL" clId="{9E6AD695-D284-4C16-93F6-9EB457305761}" dt="2021-04-19T06:40:22.049" v="243" actId="1076"/>
          <ac:picMkLst>
            <pc:docMk/>
            <pc:sldMk cId="1096850856" sldId="271"/>
            <ac:picMk id="5" creationId="{7211E81C-1355-46C6-89AF-A6A8859CA690}"/>
          </ac:picMkLst>
        </pc:picChg>
        <pc:picChg chg="add mod ord modCrop">
          <ac:chgData name="Ruby Andreatta" userId="f12c8503-7fe8-42f2-91b7-7c5e12124c8f" providerId="ADAL" clId="{9E6AD695-D284-4C16-93F6-9EB457305761}" dt="2021-04-19T06:32:58.788" v="236" actId="1076"/>
          <ac:picMkLst>
            <pc:docMk/>
            <pc:sldMk cId="1096850856" sldId="271"/>
            <ac:picMk id="7" creationId="{2474DAF4-0ADB-47E9-BFA7-83EE4956B3CF}"/>
          </ac:picMkLst>
        </pc:picChg>
        <pc:picChg chg="add mod modCrop">
          <ac:chgData name="Ruby Andreatta" userId="f12c8503-7fe8-42f2-91b7-7c5e12124c8f" providerId="ADAL" clId="{9E6AD695-D284-4C16-93F6-9EB457305761}" dt="2021-04-19T06:32:52.597" v="234" actId="1076"/>
          <ac:picMkLst>
            <pc:docMk/>
            <pc:sldMk cId="1096850856" sldId="271"/>
            <ac:picMk id="9" creationId="{82EAE11A-2305-4F7C-BDAD-DC724FA7092F}"/>
          </ac:picMkLst>
        </pc:picChg>
        <pc:picChg chg="add mod modCrop">
          <ac:chgData name="Ruby Andreatta" userId="f12c8503-7fe8-42f2-91b7-7c5e12124c8f" providerId="ADAL" clId="{9E6AD695-D284-4C16-93F6-9EB457305761}" dt="2021-04-19T06:32:49.188" v="233" actId="14100"/>
          <ac:picMkLst>
            <pc:docMk/>
            <pc:sldMk cId="1096850856" sldId="271"/>
            <ac:picMk id="11" creationId="{638B1799-2BB4-4219-AB67-0725A434CDBA}"/>
          </ac:picMkLst>
        </pc:picChg>
        <pc:picChg chg="add mod modCrop">
          <ac:chgData name="Ruby Andreatta" userId="f12c8503-7fe8-42f2-91b7-7c5e12124c8f" providerId="ADAL" clId="{9E6AD695-D284-4C16-93F6-9EB457305761}" dt="2021-04-19T06:32:39.148" v="228" actId="1076"/>
          <ac:picMkLst>
            <pc:docMk/>
            <pc:sldMk cId="1096850856" sldId="271"/>
            <ac:picMk id="13" creationId="{B91A6385-38E8-4C23-961A-6B58BF31D3AA}"/>
          </ac:picMkLst>
        </pc:picChg>
        <pc:picChg chg="add mod modCrop">
          <ac:chgData name="Ruby Andreatta" userId="f12c8503-7fe8-42f2-91b7-7c5e12124c8f" providerId="ADAL" clId="{9E6AD695-D284-4C16-93F6-9EB457305761}" dt="2021-04-19T06:32:12.244" v="226" actId="1076"/>
          <ac:picMkLst>
            <pc:docMk/>
            <pc:sldMk cId="1096850856" sldId="271"/>
            <ac:picMk id="15" creationId="{F88D89B6-6B6C-46F9-900F-26E13BAC9FF5}"/>
          </ac:picMkLst>
        </pc:picChg>
        <pc:picChg chg="add mod">
          <ac:chgData name="Ruby Andreatta" userId="f12c8503-7fe8-42f2-91b7-7c5e12124c8f" providerId="ADAL" clId="{9E6AD695-D284-4C16-93F6-9EB457305761}" dt="2021-04-19T06:36:44.062" v="240" actId="1076"/>
          <ac:picMkLst>
            <pc:docMk/>
            <pc:sldMk cId="1096850856" sldId="271"/>
            <ac:picMk id="16" creationId="{FF5B299C-E04C-4583-913B-FF48C4A0BA4D}"/>
          </ac:picMkLst>
        </pc:picChg>
      </pc:sldChg>
      <pc:sldChg chg="modSp new mod">
        <pc:chgData name="Ruby Andreatta" userId="f12c8503-7fe8-42f2-91b7-7c5e12124c8f" providerId="ADAL" clId="{9E6AD695-D284-4C16-93F6-9EB457305761}" dt="2021-04-19T23:10:41.116" v="461" actId="113"/>
        <pc:sldMkLst>
          <pc:docMk/>
          <pc:sldMk cId="3600740146" sldId="272"/>
        </pc:sldMkLst>
        <pc:spChg chg="mod">
          <ac:chgData name="Ruby Andreatta" userId="f12c8503-7fe8-42f2-91b7-7c5e12124c8f" providerId="ADAL" clId="{9E6AD695-D284-4C16-93F6-9EB457305761}" dt="2021-04-19T05:50:38.022" v="150" actId="20577"/>
          <ac:spMkLst>
            <pc:docMk/>
            <pc:sldMk cId="3600740146" sldId="272"/>
            <ac:spMk id="2" creationId="{D066EDB0-F658-4B92-937B-F8F5014CFD54}"/>
          </ac:spMkLst>
        </pc:spChg>
        <pc:spChg chg="mod">
          <ac:chgData name="Ruby Andreatta" userId="f12c8503-7fe8-42f2-91b7-7c5e12124c8f" providerId="ADAL" clId="{9E6AD695-D284-4C16-93F6-9EB457305761}" dt="2021-04-19T23:10:41.116" v="461" actId="113"/>
          <ac:spMkLst>
            <pc:docMk/>
            <pc:sldMk cId="3600740146" sldId="272"/>
            <ac:spMk id="3" creationId="{1EA51D83-DD79-4645-B9AD-3C283A75BFC1}"/>
          </ac:spMkLst>
        </pc:spChg>
      </pc:sldChg>
      <pc:sldChg chg="modSp new mod">
        <pc:chgData name="Ruby Andreatta" userId="f12c8503-7fe8-42f2-91b7-7c5e12124c8f" providerId="ADAL" clId="{9E6AD695-D284-4C16-93F6-9EB457305761}" dt="2021-04-19T05:50:56.923" v="159" actId="20577"/>
        <pc:sldMkLst>
          <pc:docMk/>
          <pc:sldMk cId="1639277256" sldId="273"/>
        </pc:sldMkLst>
        <pc:spChg chg="mod">
          <ac:chgData name="Ruby Andreatta" userId="f12c8503-7fe8-42f2-91b7-7c5e12124c8f" providerId="ADAL" clId="{9E6AD695-D284-4C16-93F6-9EB457305761}" dt="2021-04-19T05:50:56.923" v="159" actId="20577"/>
          <ac:spMkLst>
            <pc:docMk/>
            <pc:sldMk cId="1639277256" sldId="273"/>
            <ac:spMk id="2" creationId="{24743303-F33E-47F1-A61A-CF381FE7A057}"/>
          </ac:spMkLst>
        </pc:spChg>
      </pc:sldChg>
      <pc:sldChg chg="modSp new mod">
        <pc:chgData name="Ruby Andreatta" userId="f12c8503-7fe8-42f2-91b7-7c5e12124c8f" providerId="ADAL" clId="{9E6AD695-D284-4C16-93F6-9EB457305761}" dt="2021-04-19T23:12:35.945" v="472" actId="20577"/>
        <pc:sldMkLst>
          <pc:docMk/>
          <pc:sldMk cId="2153916146" sldId="274"/>
        </pc:sldMkLst>
        <pc:spChg chg="mod">
          <ac:chgData name="Ruby Andreatta" userId="f12c8503-7fe8-42f2-91b7-7c5e12124c8f" providerId="ADAL" clId="{9E6AD695-D284-4C16-93F6-9EB457305761}" dt="2021-04-19T23:12:35.945" v="472" actId="20577"/>
          <ac:spMkLst>
            <pc:docMk/>
            <pc:sldMk cId="2153916146" sldId="274"/>
            <ac:spMk id="2" creationId="{FA9495C3-0FDA-4771-A01E-25F912539440}"/>
          </ac:spMkLst>
        </pc:spChg>
      </pc:sldChg>
      <pc:sldChg chg="modSp new mod">
        <pc:chgData name="Ruby Andreatta" userId="f12c8503-7fe8-42f2-91b7-7c5e12124c8f" providerId="ADAL" clId="{9E6AD695-D284-4C16-93F6-9EB457305761}" dt="2021-04-19T23:12:41.484" v="481" actId="20577"/>
        <pc:sldMkLst>
          <pc:docMk/>
          <pc:sldMk cId="436588548" sldId="275"/>
        </pc:sldMkLst>
        <pc:spChg chg="mod">
          <ac:chgData name="Ruby Andreatta" userId="f12c8503-7fe8-42f2-91b7-7c5e12124c8f" providerId="ADAL" clId="{9E6AD695-D284-4C16-93F6-9EB457305761}" dt="2021-04-19T23:12:41.484" v="481" actId="20577"/>
          <ac:spMkLst>
            <pc:docMk/>
            <pc:sldMk cId="436588548" sldId="275"/>
            <ac:spMk id="2" creationId="{40BDD007-3934-4138-B6E9-9251E5959129}"/>
          </ac:spMkLst>
        </pc:spChg>
      </pc:sldChg>
      <pc:sldChg chg="modSp new mod">
        <pc:chgData name="Ruby Andreatta" userId="f12c8503-7fe8-42f2-91b7-7c5e12124c8f" providerId="ADAL" clId="{9E6AD695-D284-4C16-93F6-9EB457305761}" dt="2021-04-19T23:12:56.858" v="491" actId="20577"/>
        <pc:sldMkLst>
          <pc:docMk/>
          <pc:sldMk cId="3328209608" sldId="276"/>
        </pc:sldMkLst>
        <pc:spChg chg="mod">
          <ac:chgData name="Ruby Andreatta" userId="f12c8503-7fe8-42f2-91b7-7c5e12124c8f" providerId="ADAL" clId="{9E6AD695-D284-4C16-93F6-9EB457305761}" dt="2021-04-19T23:12:56.858" v="491" actId="20577"/>
          <ac:spMkLst>
            <pc:docMk/>
            <pc:sldMk cId="3328209608" sldId="276"/>
            <ac:spMk id="2" creationId="{4AAAFAE8-8D10-4EC1-9A4A-C5B0AF18E282}"/>
          </ac:spMkLst>
        </pc:spChg>
      </pc:sldChg>
      <pc:sldChg chg="modSp new mod">
        <pc:chgData name="Ruby Andreatta" userId="f12c8503-7fe8-42f2-91b7-7c5e12124c8f" providerId="ADAL" clId="{9E6AD695-D284-4C16-93F6-9EB457305761}" dt="2021-04-19T23:13:23.960" v="517" actId="20577"/>
        <pc:sldMkLst>
          <pc:docMk/>
          <pc:sldMk cId="3747142648" sldId="277"/>
        </pc:sldMkLst>
        <pc:spChg chg="mod">
          <ac:chgData name="Ruby Andreatta" userId="f12c8503-7fe8-42f2-91b7-7c5e12124c8f" providerId="ADAL" clId="{9E6AD695-D284-4C16-93F6-9EB457305761}" dt="2021-04-19T23:13:23.960" v="517" actId="20577"/>
          <ac:spMkLst>
            <pc:docMk/>
            <pc:sldMk cId="3747142648" sldId="277"/>
            <ac:spMk id="2" creationId="{711F7066-4DC8-4ADB-803A-14A76A4A2CC2}"/>
          </ac:spMkLst>
        </pc:spChg>
      </pc:sldChg>
      <pc:sldChg chg="addSp delSp modSp new mod setBg setClrOvrMap">
        <pc:chgData name="Ruby Andreatta" userId="f12c8503-7fe8-42f2-91b7-7c5e12124c8f" providerId="ADAL" clId="{9E6AD695-D284-4C16-93F6-9EB457305761}" dt="2021-04-19T23:42:36.900" v="1141" actId="14100"/>
        <pc:sldMkLst>
          <pc:docMk/>
          <pc:sldMk cId="2158517552" sldId="278"/>
        </pc:sldMkLst>
        <pc:spChg chg="mod ord">
          <ac:chgData name="Ruby Andreatta" userId="f12c8503-7fe8-42f2-91b7-7c5e12124c8f" providerId="ADAL" clId="{9E6AD695-D284-4C16-93F6-9EB457305761}" dt="2021-04-19T23:23:32.682" v="752" actId="26606"/>
          <ac:spMkLst>
            <pc:docMk/>
            <pc:sldMk cId="2158517552" sldId="278"/>
            <ac:spMk id="2" creationId="{47361E6B-EA24-4772-98DF-D9ECF552833F}"/>
          </ac:spMkLst>
        </pc:spChg>
        <pc:spChg chg="add del">
          <ac:chgData name="Ruby Andreatta" userId="f12c8503-7fe8-42f2-91b7-7c5e12124c8f" providerId="ADAL" clId="{9E6AD695-D284-4C16-93F6-9EB457305761}" dt="2021-04-19T23:22:50.078" v="744"/>
          <ac:spMkLst>
            <pc:docMk/>
            <pc:sldMk cId="2158517552" sldId="278"/>
            <ac:spMk id="3" creationId="{9D1371DC-603B-4882-A7EC-E0DAFB8F6CE2}"/>
          </ac:spMkLst>
        </pc:spChg>
        <pc:spChg chg="add del">
          <ac:chgData name="Ruby Andreatta" userId="f12c8503-7fe8-42f2-91b7-7c5e12124c8f" providerId="ADAL" clId="{9E6AD695-D284-4C16-93F6-9EB457305761}" dt="2021-04-19T23:23:31.180" v="751" actId="26606"/>
          <ac:spMkLst>
            <pc:docMk/>
            <pc:sldMk cId="2158517552" sldId="278"/>
            <ac:spMk id="9" creationId="{204AEF18-0627-48F3-9B3D-F7E8F050B1D4}"/>
          </ac:spMkLst>
        </pc:spChg>
        <pc:spChg chg="add del">
          <ac:chgData name="Ruby Andreatta" userId="f12c8503-7fe8-42f2-91b7-7c5e12124c8f" providerId="ADAL" clId="{9E6AD695-D284-4C16-93F6-9EB457305761}" dt="2021-04-19T23:23:31.180" v="751" actId="26606"/>
          <ac:spMkLst>
            <pc:docMk/>
            <pc:sldMk cId="2158517552" sldId="278"/>
            <ac:spMk id="10" creationId="{CEAEE08A-C572-438F-9753-B0D527A515A7}"/>
          </ac:spMkLst>
        </pc:spChg>
        <pc:spChg chg="add del">
          <ac:chgData name="Ruby Andreatta" userId="f12c8503-7fe8-42f2-91b7-7c5e12124c8f" providerId="ADAL" clId="{9E6AD695-D284-4C16-93F6-9EB457305761}" dt="2021-04-19T23:23:25.917" v="749" actId="26606"/>
          <ac:spMkLst>
            <pc:docMk/>
            <pc:sldMk cId="2158517552" sldId="278"/>
            <ac:spMk id="11" creationId="{5C151443-C253-4B42-96D5-D7353265A704}"/>
          </ac:spMkLst>
        </pc:spChg>
        <pc:spChg chg="add del">
          <ac:chgData name="Ruby Andreatta" userId="f12c8503-7fe8-42f2-91b7-7c5e12124c8f" providerId="ADAL" clId="{9E6AD695-D284-4C16-93F6-9EB457305761}" dt="2021-04-19T23:23:31.180" v="751" actId="26606"/>
          <ac:spMkLst>
            <pc:docMk/>
            <pc:sldMk cId="2158517552" sldId="278"/>
            <ac:spMk id="12" creationId="{DB691D59-8F51-4DD8-AD41-D568D29B08F8}"/>
          </ac:spMkLst>
        </pc:spChg>
        <pc:spChg chg="add">
          <ac:chgData name="Ruby Andreatta" userId="f12c8503-7fe8-42f2-91b7-7c5e12124c8f" providerId="ADAL" clId="{9E6AD695-D284-4C16-93F6-9EB457305761}" dt="2021-04-19T23:23:32.682" v="752" actId="26606"/>
          <ac:spMkLst>
            <pc:docMk/>
            <pc:sldMk cId="2158517552" sldId="278"/>
            <ac:spMk id="13" creationId="{879A26B8-6C4E-452B-ADD3-ED324A7AB7E8}"/>
          </ac:spMkLst>
        </pc:spChg>
        <pc:spChg chg="add del">
          <ac:chgData name="Ruby Andreatta" userId="f12c8503-7fe8-42f2-91b7-7c5e12124c8f" providerId="ADAL" clId="{9E6AD695-D284-4C16-93F6-9EB457305761}" dt="2021-04-19T23:23:25.917" v="749" actId="26606"/>
          <ac:spMkLst>
            <pc:docMk/>
            <pc:sldMk cId="2158517552" sldId="278"/>
            <ac:spMk id="14" creationId="{1A8AF9B1-7D64-4564-969F-CB2B27ED9EC7}"/>
          </ac:spMkLst>
        </pc:spChg>
        <pc:spChg chg="add">
          <ac:chgData name="Ruby Andreatta" userId="f12c8503-7fe8-42f2-91b7-7c5e12124c8f" providerId="ADAL" clId="{9E6AD695-D284-4C16-93F6-9EB457305761}" dt="2021-04-19T23:23:32.682" v="752" actId="26606"/>
          <ac:spMkLst>
            <pc:docMk/>
            <pc:sldMk cId="2158517552" sldId="278"/>
            <ac:spMk id="15" creationId="{9B4167E1-E2B0-4192-8DA2-6967DDFF87A5}"/>
          </ac:spMkLst>
        </pc:spChg>
        <pc:spChg chg="add">
          <ac:chgData name="Ruby Andreatta" userId="f12c8503-7fe8-42f2-91b7-7c5e12124c8f" providerId="ADAL" clId="{9E6AD695-D284-4C16-93F6-9EB457305761}" dt="2021-04-19T23:23:32.682" v="752" actId="26606"/>
          <ac:spMkLst>
            <pc:docMk/>
            <pc:sldMk cId="2158517552" sldId="278"/>
            <ac:spMk id="17" creationId="{D03E4FEE-2E6A-44AB-B6BA-C1AD0CD6D93B}"/>
          </ac:spMkLst>
        </pc:spChg>
        <pc:spChg chg="add del">
          <ac:chgData name="Ruby Andreatta" userId="f12c8503-7fe8-42f2-91b7-7c5e12124c8f" providerId="ADAL" clId="{9E6AD695-D284-4C16-93F6-9EB457305761}" dt="2021-04-19T23:23:31.180" v="751" actId="26606"/>
          <ac:spMkLst>
            <pc:docMk/>
            <pc:sldMk cId="2158517552" sldId="278"/>
            <ac:spMk id="18" creationId="{DB93146F-62ED-4C59-844C-0935D0FB5031}"/>
          </ac:spMkLst>
        </pc:spChg>
        <pc:spChg chg="add">
          <ac:chgData name="Ruby Andreatta" userId="f12c8503-7fe8-42f2-91b7-7c5e12124c8f" providerId="ADAL" clId="{9E6AD695-D284-4C16-93F6-9EB457305761}" dt="2021-04-19T23:23:32.682" v="752" actId="26606"/>
          <ac:spMkLst>
            <pc:docMk/>
            <pc:sldMk cId="2158517552" sldId="278"/>
            <ac:spMk id="19" creationId="{0817EB59-13B3-43DA-9B91-A7CC174A6069}"/>
          </ac:spMkLst>
        </pc:spChg>
        <pc:spChg chg="add del">
          <ac:chgData name="Ruby Andreatta" userId="f12c8503-7fe8-42f2-91b7-7c5e12124c8f" providerId="ADAL" clId="{9E6AD695-D284-4C16-93F6-9EB457305761}" dt="2021-04-19T23:23:31.180" v="751" actId="26606"/>
          <ac:spMkLst>
            <pc:docMk/>
            <pc:sldMk cId="2158517552" sldId="278"/>
            <ac:spMk id="20" creationId="{BF3D65BA-1C65-40FB-92EF-83951BDC1D7C}"/>
          </ac:spMkLst>
        </pc:spChg>
        <pc:spChg chg="add mod">
          <ac:chgData name="Ruby Andreatta" userId="f12c8503-7fe8-42f2-91b7-7c5e12124c8f" providerId="ADAL" clId="{9E6AD695-D284-4C16-93F6-9EB457305761}" dt="2021-04-19T23:42:36.900" v="1141" actId="14100"/>
          <ac:spMkLst>
            <pc:docMk/>
            <pc:sldMk cId="2158517552" sldId="278"/>
            <ac:spMk id="21" creationId="{2DEFB471-A55E-46B9-BB33-7208FF10D96C}"/>
          </ac:spMkLst>
        </pc:spChg>
        <pc:spChg chg="add del">
          <ac:chgData name="Ruby Andreatta" userId="f12c8503-7fe8-42f2-91b7-7c5e12124c8f" providerId="ADAL" clId="{9E6AD695-D284-4C16-93F6-9EB457305761}" dt="2021-04-19T23:23:31.180" v="751" actId="26606"/>
          <ac:spMkLst>
            <pc:docMk/>
            <pc:sldMk cId="2158517552" sldId="278"/>
            <ac:spMk id="22" creationId="{ADF52CCA-FCDD-49A0-BFFC-3BD41F1B827A}"/>
          </ac:spMkLst>
        </pc:spChg>
        <pc:grpChg chg="add del">
          <ac:chgData name="Ruby Andreatta" userId="f12c8503-7fe8-42f2-91b7-7c5e12124c8f" providerId="ADAL" clId="{9E6AD695-D284-4C16-93F6-9EB457305761}" dt="2021-04-19T23:23:25.917" v="749" actId="26606"/>
          <ac:grpSpMkLst>
            <pc:docMk/>
            <pc:sldMk cId="2158517552" sldId="278"/>
            <ac:grpSpMk id="16" creationId="{8D854759-2D3E-4B54-A780-D84D49E80FE3}"/>
          </ac:grpSpMkLst>
        </pc:grpChg>
        <pc:picChg chg="add del mod">
          <ac:chgData name="Ruby Andreatta" userId="f12c8503-7fe8-42f2-91b7-7c5e12124c8f" providerId="ADAL" clId="{9E6AD695-D284-4C16-93F6-9EB457305761}" dt="2021-04-19T23:22:46.100" v="743"/>
          <ac:picMkLst>
            <pc:docMk/>
            <pc:sldMk cId="2158517552" sldId="278"/>
            <ac:picMk id="5" creationId="{4AD1D319-3328-462F-99B7-93CBA9C19D48}"/>
          </ac:picMkLst>
        </pc:picChg>
        <pc:picChg chg="add mod">
          <ac:chgData name="Ruby Andreatta" userId="f12c8503-7fe8-42f2-91b7-7c5e12124c8f" providerId="ADAL" clId="{9E6AD695-D284-4C16-93F6-9EB457305761}" dt="2021-04-19T23:35:56.994" v="799" actId="14100"/>
          <ac:picMkLst>
            <pc:docMk/>
            <pc:sldMk cId="2158517552" sldId="278"/>
            <ac:picMk id="7" creationId="{1AE8C94E-4D92-4027-BBE1-71AF471791C9}"/>
          </ac:picMkLst>
        </pc:picChg>
        <pc:picChg chg="add del mod">
          <ac:chgData name="Ruby Andreatta" userId="f12c8503-7fe8-42f2-91b7-7c5e12124c8f" providerId="ADAL" clId="{9E6AD695-D284-4C16-93F6-9EB457305761}" dt="2021-04-19T23:25:29.449" v="768"/>
          <ac:picMkLst>
            <pc:docMk/>
            <pc:sldMk cId="2158517552" sldId="278"/>
            <ac:picMk id="8" creationId="{3D03ED90-FEC5-44CC-9165-8AC37467138D}"/>
          </ac:picMkLst>
        </pc:picChg>
        <pc:picChg chg="add del mod modCrop">
          <ac:chgData name="Ruby Andreatta" userId="f12c8503-7fe8-42f2-91b7-7c5e12124c8f" providerId="ADAL" clId="{9E6AD695-D284-4C16-93F6-9EB457305761}" dt="2021-04-19T23:25:27.774" v="766"/>
          <ac:picMkLst>
            <pc:docMk/>
            <pc:sldMk cId="2158517552" sldId="278"/>
            <ac:picMk id="23" creationId="{018E479C-C14B-487C-9C41-F7225187D0C7}"/>
          </ac:picMkLst>
        </pc:picChg>
        <pc:picChg chg="add del mod modCrop">
          <ac:chgData name="Ruby Andreatta" userId="f12c8503-7fe8-42f2-91b7-7c5e12124c8f" providerId="ADAL" clId="{9E6AD695-D284-4C16-93F6-9EB457305761}" dt="2021-04-19T23:36:25.480" v="805" actId="1076"/>
          <ac:picMkLst>
            <pc:docMk/>
            <pc:sldMk cId="2158517552" sldId="278"/>
            <ac:picMk id="25" creationId="{7AF9AB08-A789-4BF6-BAEF-1A356D9554BD}"/>
          </ac:picMkLst>
        </pc:picChg>
        <pc:picChg chg="add mod modCrop">
          <ac:chgData name="Ruby Andreatta" userId="f12c8503-7fe8-42f2-91b7-7c5e12124c8f" providerId="ADAL" clId="{9E6AD695-D284-4C16-93F6-9EB457305761}" dt="2021-04-19T23:35:50.123" v="798" actId="1076"/>
          <ac:picMkLst>
            <pc:docMk/>
            <pc:sldMk cId="2158517552" sldId="278"/>
            <ac:picMk id="27" creationId="{F6BBE096-88F7-4C58-9215-6CA367009D4D}"/>
          </ac:picMkLst>
        </pc:picChg>
      </pc:sldChg>
      <pc:sldChg chg="addSp delSp modSp new mod">
        <pc:chgData name="Ruby Andreatta" userId="f12c8503-7fe8-42f2-91b7-7c5e12124c8f" providerId="ADAL" clId="{9E6AD695-D284-4C16-93F6-9EB457305761}" dt="2021-04-20T05:48:13.020" v="2263" actId="20577"/>
        <pc:sldMkLst>
          <pc:docMk/>
          <pc:sldMk cId="432231361" sldId="279"/>
        </pc:sldMkLst>
        <pc:spChg chg="mod">
          <ac:chgData name="Ruby Andreatta" userId="f12c8503-7fe8-42f2-91b7-7c5e12124c8f" providerId="ADAL" clId="{9E6AD695-D284-4C16-93F6-9EB457305761}" dt="2021-04-20T05:48:13.020" v="2263" actId="20577"/>
          <ac:spMkLst>
            <pc:docMk/>
            <pc:sldMk cId="432231361" sldId="279"/>
            <ac:spMk id="2" creationId="{FAA8CBF7-2F15-4F4D-9705-4C8880790FBD}"/>
          </ac:spMkLst>
        </pc:spChg>
        <pc:spChg chg="del">
          <ac:chgData name="Ruby Andreatta" userId="f12c8503-7fe8-42f2-91b7-7c5e12124c8f" providerId="ADAL" clId="{9E6AD695-D284-4C16-93F6-9EB457305761}" dt="2021-04-20T05:48:08.610" v="2251"/>
          <ac:spMkLst>
            <pc:docMk/>
            <pc:sldMk cId="432231361" sldId="279"/>
            <ac:spMk id="3" creationId="{D4F9DBBB-7B1E-4DB1-86FF-E99BF20999D2}"/>
          </ac:spMkLst>
        </pc:spChg>
        <pc:picChg chg="add mod">
          <ac:chgData name="Ruby Andreatta" userId="f12c8503-7fe8-42f2-91b7-7c5e12124c8f" providerId="ADAL" clId="{9E6AD695-D284-4C16-93F6-9EB457305761}" dt="2021-04-20T05:48:08.610" v="2251"/>
          <ac:picMkLst>
            <pc:docMk/>
            <pc:sldMk cId="432231361" sldId="279"/>
            <ac:picMk id="4" creationId="{A3721B92-AD7D-498D-8DA5-19E422AF01A3}"/>
          </ac:picMkLst>
        </pc:picChg>
      </pc:sldChg>
      <pc:sldChg chg="addSp delSp modSp new mod">
        <pc:chgData name="Ruby Andreatta" userId="f12c8503-7fe8-42f2-91b7-7c5e12124c8f" providerId="ADAL" clId="{9E6AD695-D284-4C16-93F6-9EB457305761}" dt="2021-04-20T06:00:29.272" v="2328" actId="1076"/>
        <pc:sldMkLst>
          <pc:docMk/>
          <pc:sldMk cId="985819657" sldId="280"/>
        </pc:sldMkLst>
        <pc:spChg chg="del">
          <ac:chgData name="Ruby Andreatta" userId="f12c8503-7fe8-42f2-91b7-7c5e12124c8f" providerId="ADAL" clId="{9E6AD695-D284-4C16-93F6-9EB457305761}" dt="2021-04-20T05:58:21.480" v="2295"/>
          <ac:spMkLst>
            <pc:docMk/>
            <pc:sldMk cId="985819657" sldId="280"/>
            <ac:spMk id="3" creationId="{5CB7D097-A6B3-44C4-8153-F36DD70F35AD}"/>
          </ac:spMkLst>
        </pc:spChg>
        <pc:picChg chg="add mod modCrop">
          <ac:chgData name="Ruby Andreatta" userId="f12c8503-7fe8-42f2-91b7-7c5e12124c8f" providerId="ADAL" clId="{9E6AD695-D284-4C16-93F6-9EB457305761}" dt="2021-04-20T06:00:29.272" v="2328" actId="1076"/>
          <ac:picMkLst>
            <pc:docMk/>
            <pc:sldMk cId="985819657" sldId="280"/>
            <ac:picMk id="4" creationId="{81D42CA7-228F-44B6-9327-C1F78007FE5E}"/>
          </ac:picMkLst>
        </pc:picChg>
        <pc:picChg chg="add del mod modCrop">
          <ac:chgData name="Ruby Andreatta" userId="f12c8503-7fe8-42f2-91b7-7c5e12124c8f" providerId="ADAL" clId="{9E6AD695-D284-4C16-93F6-9EB457305761}" dt="2021-04-20T05:59:25.293" v="2308" actId="478"/>
          <ac:picMkLst>
            <pc:docMk/>
            <pc:sldMk cId="985819657" sldId="280"/>
            <ac:picMk id="5" creationId="{CD55C6D0-E1F7-40FD-A70E-0D65A9A4C342}"/>
          </ac:picMkLst>
        </pc:picChg>
        <pc:picChg chg="add del mod modCrop">
          <ac:chgData name="Ruby Andreatta" userId="f12c8503-7fe8-42f2-91b7-7c5e12124c8f" providerId="ADAL" clId="{9E6AD695-D284-4C16-93F6-9EB457305761}" dt="2021-04-20T05:59:52.428" v="2313" actId="478"/>
          <ac:picMkLst>
            <pc:docMk/>
            <pc:sldMk cId="985819657" sldId="280"/>
            <ac:picMk id="6" creationId="{42866A10-08BF-414E-A8EF-04206CE67BCB}"/>
          </ac:picMkLst>
        </pc:picChg>
        <pc:picChg chg="add mod ord modCrop">
          <ac:chgData name="Ruby Andreatta" userId="f12c8503-7fe8-42f2-91b7-7c5e12124c8f" providerId="ADAL" clId="{9E6AD695-D284-4C16-93F6-9EB457305761}" dt="2021-04-20T06:00:19.931" v="2324" actId="167"/>
          <ac:picMkLst>
            <pc:docMk/>
            <pc:sldMk cId="985819657" sldId="280"/>
            <ac:picMk id="7" creationId="{9CACF1F2-9150-4426-995D-60A2AE03EA6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F811C94-187A-4377-BF08-C59DBC7351F4}" type="datetimeFigureOut">
              <a:rPr lang="en-AU" smtClean="0"/>
              <a:t>25/04/2021</a:t>
            </a:fld>
            <a:endParaRPr lang="en-AU"/>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AU"/>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0516D31-2992-4FEE-8E10-AB5DDD9735F7}" type="slidenum">
              <a:rPr lang="en-AU" smtClean="0"/>
              <a:t>‹#›</a:t>
            </a:fld>
            <a:endParaRPr lang="en-AU"/>
          </a:p>
        </p:txBody>
      </p:sp>
    </p:spTree>
    <p:extLst>
      <p:ext uri="{BB962C8B-B14F-4D97-AF65-F5344CB8AC3E}">
        <p14:creationId xmlns:p14="http://schemas.microsoft.com/office/powerpoint/2010/main" val="4098176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811C94-187A-4377-BF08-C59DBC7351F4}" type="datetimeFigureOut">
              <a:rPr lang="en-AU" smtClean="0"/>
              <a:t>25/04/2021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191358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F811C94-187A-4377-BF08-C59DBC7351F4}" type="datetimeFigureOut">
              <a:rPr lang="en-AU" smtClean="0"/>
              <a:t>25/04/2021</a:t>
            </a:fld>
            <a:endParaRPr lang="en-AU"/>
          </a:p>
        </p:txBody>
      </p:sp>
      <p:sp>
        <p:nvSpPr>
          <p:cNvPr id="5" name="Footer Placeholder 4"/>
          <p:cNvSpPr>
            <a:spLocks noGrp="1"/>
          </p:cNvSpPr>
          <p:nvPr>
            <p:ph type="ftr" sz="quarter" idx="11"/>
          </p:nvPr>
        </p:nvSpPr>
        <p:spPr>
          <a:xfrm>
            <a:off x="774923" y="5951811"/>
            <a:ext cx="7896279" cy="365125"/>
          </a:xfrm>
        </p:spPr>
        <p:txBody>
          <a:bodyPr/>
          <a:lstStyle/>
          <a:p>
            <a:endParaRPr lang="en-AU"/>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0516D31-2992-4FEE-8E10-AB5DDD9735F7}" type="slidenum">
              <a:rPr lang="en-AU" smtClean="0"/>
              <a:t>‹#›</a:t>
            </a:fld>
            <a:endParaRPr lang="en-AU"/>
          </a:p>
        </p:txBody>
      </p:sp>
    </p:spTree>
    <p:extLst>
      <p:ext uri="{BB962C8B-B14F-4D97-AF65-F5344CB8AC3E}">
        <p14:creationId xmlns:p14="http://schemas.microsoft.com/office/powerpoint/2010/main" val="3550609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811C94-187A-4377-BF08-C59DBC7351F4}" type="datetimeFigureOut">
              <a:rPr lang="en-AU" smtClean="0"/>
              <a:t>25/04/2021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a:xfrm>
            <a:off x="10558300" y="5956137"/>
            <a:ext cx="1052508" cy="365125"/>
          </a:xfrm>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4112910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F811C94-187A-4377-BF08-C59DBC7351F4}" type="datetimeFigureOut">
              <a:rPr lang="en-AU" smtClean="0"/>
              <a:t>25/04/2021</a:t>
            </a:fld>
            <a:endParaRPr lang="en-AU"/>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0516D31-2992-4FEE-8E10-AB5DDD9735F7}" type="slidenum">
              <a:rPr lang="en-AU" smtClean="0"/>
              <a:t>‹#›</a:t>
            </a:fld>
            <a:endParaRPr lang="en-AU"/>
          </a:p>
        </p:txBody>
      </p:sp>
    </p:spTree>
    <p:extLst>
      <p:ext uri="{BB962C8B-B14F-4D97-AF65-F5344CB8AC3E}">
        <p14:creationId xmlns:p14="http://schemas.microsoft.com/office/powerpoint/2010/main" val="2987348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811C94-187A-4377-BF08-C59DBC7351F4}" type="datetimeFigureOut">
              <a:rPr lang="en-AU" smtClean="0"/>
              <a:t>25/04/2021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2272225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811C94-187A-4377-BF08-C59DBC7351F4}" type="datetimeFigureOut">
              <a:rPr lang="en-AU" smtClean="0"/>
              <a:t>25/04/2021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1331406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811C94-187A-4377-BF08-C59DBC7351F4}" type="datetimeFigureOut">
              <a:rPr lang="en-AU" smtClean="0"/>
              <a:t>25/04/2021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195149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811C94-187A-4377-BF08-C59DBC7351F4}" type="datetimeFigureOut">
              <a:rPr lang="en-AU" smtClean="0"/>
              <a:t>25/04/2021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1473141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F811C94-187A-4377-BF08-C59DBC7351F4}" type="datetimeFigureOut">
              <a:rPr lang="en-AU" smtClean="0"/>
              <a:t>25/04/2021</a:t>
            </a:fld>
            <a:endParaRPr lang="en-AU"/>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0516D31-2992-4FEE-8E10-AB5DDD9735F7}" type="slidenum">
              <a:rPr lang="en-AU" smtClean="0"/>
              <a:t>‹#›</a:t>
            </a:fld>
            <a:endParaRPr lang="en-AU"/>
          </a:p>
        </p:txBody>
      </p:sp>
    </p:spTree>
    <p:extLst>
      <p:ext uri="{BB962C8B-B14F-4D97-AF65-F5344CB8AC3E}">
        <p14:creationId xmlns:p14="http://schemas.microsoft.com/office/powerpoint/2010/main" val="653923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811C94-187A-4377-BF08-C59DBC7351F4}" type="datetimeFigureOut">
              <a:rPr lang="en-AU" smtClean="0"/>
              <a:t>25/04/2021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516D31-2992-4FEE-8E10-AB5DDD9735F7}" type="slidenum">
              <a:rPr lang="en-AU" smtClean="0"/>
              <a:t>‹#›</a:t>
            </a:fld>
            <a:endParaRPr lang="en-AU"/>
          </a:p>
        </p:txBody>
      </p:sp>
    </p:spTree>
    <p:extLst>
      <p:ext uri="{BB962C8B-B14F-4D97-AF65-F5344CB8AC3E}">
        <p14:creationId xmlns:p14="http://schemas.microsoft.com/office/powerpoint/2010/main" val="1987936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AF811C94-187A-4377-BF08-C59DBC7351F4}" type="datetimeFigureOut">
              <a:rPr lang="en-AU" smtClean="0"/>
              <a:t>25/04/2021</a:t>
            </a:fld>
            <a:endParaRPr lang="en-AU"/>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AU"/>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0516D31-2992-4FEE-8E10-AB5DDD9735F7}" type="slidenum">
              <a:rPr lang="en-AU" smtClean="0"/>
              <a:t>‹#›</a:t>
            </a:fld>
            <a:endParaRPr lang="en-AU"/>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529367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9.jpe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EFBE-4E61-4B5C-9709-C843C3B20B6E}"/>
              </a:ext>
            </a:extLst>
          </p:cNvPr>
          <p:cNvSpPr>
            <a:spLocks noGrp="1"/>
          </p:cNvSpPr>
          <p:nvPr>
            <p:ph type="ctrTitle"/>
          </p:nvPr>
        </p:nvSpPr>
        <p:spPr>
          <a:xfrm>
            <a:off x="581191" y="4610099"/>
            <a:ext cx="10993549" cy="1066801"/>
          </a:xfrm>
        </p:spPr>
        <p:txBody>
          <a:bodyPr>
            <a:normAutofit/>
          </a:bodyPr>
          <a:lstStyle/>
          <a:p>
            <a:r>
              <a:rPr lang="en-AU" dirty="0">
                <a:solidFill>
                  <a:srgbClr val="FFFFFF"/>
                </a:solidFill>
              </a:rPr>
              <a:t>Deer’s Forest</a:t>
            </a:r>
          </a:p>
        </p:txBody>
      </p:sp>
      <p:sp>
        <p:nvSpPr>
          <p:cNvPr id="3" name="Subtitle 2">
            <a:extLst>
              <a:ext uri="{FF2B5EF4-FFF2-40B4-BE49-F238E27FC236}">
                <a16:creationId xmlns:a16="http://schemas.microsoft.com/office/drawing/2014/main" id="{8E020F38-8197-43E0-A983-F62072C22C8A}"/>
              </a:ext>
            </a:extLst>
          </p:cNvPr>
          <p:cNvSpPr>
            <a:spLocks noGrp="1"/>
          </p:cNvSpPr>
          <p:nvPr>
            <p:ph type="subTitle" idx="1"/>
          </p:nvPr>
        </p:nvSpPr>
        <p:spPr>
          <a:xfrm>
            <a:off x="581194" y="5697215"/>
            <a:ext cx="10993546" cy="525565"/>
          </a:xfrm>
        </p:spPr>
        <p:txBody>
          <a:bodyPr>
            <a:normAutofit/>
          </a:bodyPr>
          <a:lstStyle/>
          <a:p>
            <a:endParaRPr lang="en-AU" dirty="0">
              <a:solidFill>
                <a:srgbClr val="EBEBEB"/>
              </a:solidFill>
            </a:endParaRPr>
          </a:p>
        </p:txBody>
      </p:sp>
      <p:pic>
        <p:nvPicPr>
          <p:cNvPr id="6" name="Picture 5" descr="A picture containing spring, outdoor, nature, clouds&#10;&#10;Description automatically generated">
            <a:extLst>
              <a:ext uri="{FF2B5EF4-FFF2-40B4-BE49-F238E27FC236}">
                <a16:creationId xmlns:a16="http://schemas.microsoft.com/office/drawing/2014/main" id="{18D867C8-AC37-4D8A-91C3-C354EAB11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82" y="568960"/>
            <a:ext cx="11280757" cy="2546773"/>
          </a:xfrm>
          <a:prstGeom prst="rect">
            <a:avLst/>
          </a:prstGeom>
        </p:spPr>
      </p:pic>
    </p:spTree>
    <p:extLst>
      <p:ext uri="{BB962C8B-B14F-4D97-AF65-F5344CB8AC3E}">
        <p14:creationId xmlns:p14="http://schemas.microsoft.com/office/powerpoint/2010/main" val="1200167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57A33-EB9B-41C9-82BA-FC9A0E7585FE}"/>
              </a:ext>
            </a:extLst>
          </p:cNvPr>
          <p:cNvSpPr>
            <a:spLocks noGrp="1"/>
          </p:cNvSpPr>
          <p:nvPr>
            <p:ph type="title"/>
          </p:nvPr>
        </p:nvSpPr>
        <p:spPr/>
        <p:txBody>
          <a:bodyPr/>
          <a:lstStyle/>
          <a:p>
            <a:r>
              <a:rPr lang="en-AU" dirty="0"/>
              <a:t>LIGHTING</a:t>
            </a:r>
          </a:p>
        </p:txBody>
      </p:sp>
      <p:sp>
        <p:nvSpPr>
          <p:cNvPr id="3" name="Content Placeholder 2">
            <a:extLst>
              <a:ext uri="{FF2B5EF4-FFF2-40B4-BE49-F238E27FC236}">
                <a16:creationId xmlns:a16="http://schemas.microsoft.com/office/drawing/2014/main" id="{C3BE54E3-863C-41A4-963B-13E267AE2795}"/>
              </a:ext>
            </a:extLst>
          </p:cNvPr>
          <p:cNvSpPr>
            <a:spLocks noGrp="1"/>
          </p:cNvSpPr>
          <p:nvPr>
            <p:ph idx="1"/>
          </p:nvPr>
        </p:nvSpPr>
        <p:spPr>
          <a:xfrm>
            <a:off x="25120" y="1017310"/>
            <a:ext cx="11029615" cy="3678303"/>
          </a:xfrm>
        </p:spPr>
        <p:txBody>
          <a:bodyPr/>
          <a:lstStyle/>
          <a:p>
            <a:r>
              <a:rPr lang="en-AU" dirty="0">
                <a:solidFill>
                  <a:schemeClr val="bg1"/>
                </a:solidFill>
              </a:rPr>
              <a:t>Moonlight from the full moon. (either directly overhead or a rising moon)</a:t>
            </a:r>
          </a:p>
          <a:p>
            <a:r>
              <a:rPr lang="en-AU" dirty="0">
                <a:solidFill>
                  <a:schemeClr val="bg1"/>
                </a:solidFill>
              </a:rPr>
              <a:t>Fog, some parts have low vision.</a:t>
            </a:r>
          </a:p>
          <a:p>
            <a:r>
              <a:rPr lang="en-AU" dirty="0">
                <a:solidFill>
                  <a:schemeClr val="bg1"/>
                </a:solidFill>
              </a:rPr>
              <a:t>Cell shaded</a:t>
            </a:r>
          </a:p>
          <a:p>
            <a:r>
              <a:rPr lang="en-AU" dirty="0">
                <a:solidFill>
                  <a:schemeClr val="bg1"/>
                </a:solidFill>
              </a:rPr>
              <a:t>Red environment, purple lighting/fog.</a:t>
            </a:r>
          </a:p>
        </p:txBody>
      </p:sp>
      <p:pic>
        <p:nvPicPr>
          <p:cNvPr id="6" name="Picture 5">
            <a:extLst>
              <a:ext uri="{FF2B5EF4-FFF2-40B4-BE49-F238E27FC236}">
                <a16:creationId xmlns:a16="http://schemas.microsoft.com/office/drawing/2014/main" id="{1B992EEB-3C80-4560-974D-631D09D26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8160" y="1313588"/>
            <a:ext cx="2458720" cy="5544412"/>
          </a:xfrm>
          <a:prstGeom prst="rect">
            <a:avLst/>
          </a:prstGeom>
        </p:spPr>
      </p:pic>
      <p:pic>
        <p:nvPicPr>
          <p:cNvPr id="8" name="Picture 7">
            <a:extLst>
              <a:ext uri="{FF2B5EF4-FFF2-40B4-BE49-F238E27FC236}">
                <a16:creationId xmlns:a16="http://schemas.microsoft.com/office/drawing/2014/main" id="{F47FE11E-6A82-4588-8A16-ACE5BB7FD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903" y="2545586"/>
            <a:ext cx="3703087" cy="4324773"/>
          </a:xfrm>
          <a:prstGeom prst="rect">
            <a:avLst/>
          </a:prstGeom>
        </p:spPr>
      </p:pic>
      <p:pic>
        <p:nvPicPr>
          <p:cNvPr id="12" name="Picture 11">
            <a:extLst>
              <a:ext uri="{FF2B5EF4-FFF2-40B4-BE49-F238E27FC236}">
                <a16:creationId xmlns:a16="http://schemas.microsoft.com/office/drawing/2014/main" id="{9F3E106B-4B59-4684-B6FA-F19C04AFB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917610"/>
            <a:ext cx="5249332" cy="2952749"/>
          </a:xfrm>
          <a:prstGeom prst="rect">
            <a:avLst/>
          </a:prstGeom>
        </p:spPr>
      </p:pic>
      <p:cxnSp>
        <p:nvCxnSpPr>
          <p:cNvPr id="14" name="Straight Arrow Connector 13">
            <a:extLst>
              <a:ext uri="{FF2B5EF4-FFF2-40B4-BE49-F238E27FC236}">
                <a16:creationId xmlns:a16="http://schemas.microsoft.com/office/drawing/2014/main" id="{C08F4BCB-91E4-443A-A77A-3E5D8BA8EE87}"/>
              </a:ext>
            </a:extLst>
          </p:cNvPr>
          <p:cNvCxnSpPr>
            <a:cxnSpLocks/>
          </p:cNvCxnSpPr>
          <p:nvPr/>
        </p:nvCxnSpPr>
        <p:spPr>
          <a:xfrm>
            <a:off x="1083733" y="3613781"/>
            <a:ext cx="1540932" cy="13969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A2B1F3-9137-4CBF-9219-CD1E7E6F618B}"/>
              </a:ext>
            </a:extLst>
          </p:cNvPr>
          <p:cNvCxnSpPr/>
          <p:nvPr/>
        </p:nvCxnSpPr>
        <p:spPr>
          <a:xfrm>
            <a:off x="2797387" y="3664373"/>
            <a:ext cx="812800" cy="263482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F2DB601-8686-44A5-B846-0A721FE09FD9}"/>
              </a:ext>
            </a:extLst>
          </p:cNvPr>
          <p:cNvCxnSpPr>
            <a:cxnSpLocks/>
          </p:cNvCxnSpPr>
          <p:nvPr/>
        </p:nvCxnSpPr>
        <p:spPr>
          <a:xfrm>
            <a:off x="3501813" y="2677648"/>
            <a:ext cx="7200054" cy="262939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3C4B515-5418-45C7-ABDF-FB5BB99E3397}"/>
              </a:ext>
            </a:extLst>
          </p:cNvPr>
          <p:cNvCxnSpPr>
            <a:cxnSpLocks/>
          </p:cNvCxnSpPr>
          <p:nvPr/>
        </p:nvCxnSpPr>
        <p:spPr>
          <a:xfrm>
            <a:off x="7328747" y="2327388"/>
            <a:ext cx="3608773" cy="13872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107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1E6B-EA24-4772-98DF-D9ECF552833F}"/>
              </a:ext>
            </a:extLst>
          </p:cNvPr>
          <p:cNvSpPr>
            <a:spLocks noGrp="1"/>
          </p:cNvSpPr>
          <p:nvPr>
            <p:ph type="title"/>
          </p:nvPr>
        </p:nvSpPr>
        <p:spPr>
          <a:xfrm>
            <a:off x="762121" y="960723"/>
            <a:ext cx="4968489" cy="1013800"/>
          </a:xfrm>
        </p:spPr>
        <p:txBody>
          <a:bodyPr>
            <a:normAutofit/>
          </a:bodyPr>
          <a:lstStyle/>
          <a:p>
            <a:r>
              <a:rPr lang="en-AU">
                <a:solidFill>
                  <a:srgbClr val="FFFFFF"/>
                </a:solidFill>
              </a:rPr>
              <a:t>Colour palette</a:t>
            </a:r>
          </a:p>
        </p:txBody>
      </p:sp>
      <p:sp>
        <p:nvSpPr>
          <p:cNvPr id="21" name="Content Placeholder 10">
            <a:extLst>
              <a:ext uri="{FF2B5EF4-FFF2-40B4-BE49-F238E27FC236}">
                <a16:creationId xmlns:a16="http://schemas.microsoft.com/office/drawing/2014/main" id="{2DEFB471-A55E-46B9-BB33-7208FF10D96C}"/>
              </a:ext>
            </a:extLst>
          </p:cNvPr>
          <p:cNvSpPr>
            <a:spLocks noGrp="1"/>
          </p:cNvSpPr>
          <p:nvPr>
            <p:ph idx="1"/>
          </p:nvPr>
        </p:nvSpPr>
        <p:spPr>
          <a:xfrm>
            <a:off x="783387" y="2254102"/>
            <a:ext cx="4947221" cy="3650344"/>
          </a:xfrm>
        </p:spPr>
        <p:txBody>
          <a:bodyPr>
            <a:normAutofit/>
          </a:bodyPr>
          <a:lstStyle/>
          <a:p>
            <a:r>
              <a:rPr lang="en-US" dirty="0">
                <a:solidFill>
                  <a:srgbClr val="FFFFFF"/>
                </a:solidFill>
              </a:rPr>
              <a:t>Mainly shades of purple.</a:t>
            </a:r>
          </a:p>
          <a:p>
            <a:r>
              <a:rPr lang="en-US" dirty="0">
                <a:solidFill>
                  <a:srgbClr val="FFFFFF"/>
                </a:solidFill>
              </a:rPr>
              <a:t>The contrasting </a:t>
            </a:r>
            <a:r>
              <a:rPr lang="en-US" dirty="0" err="1">
                <a:solidFill>
                  <a:srgbClr val="FFFFFF"/>
                </a:solidFill>
              </a:rPr>
              <a:t>colour</a:t>
            </a:r>
            <a:r>
              <a:rPr lang="en-US" dirty="0">
                <a:solidFill>
                  <a:srgbClr val="FFFFFF"/>
                </a:solidFill>
              </a:rPr>
              <a:t> of the environment would be a deep red that borderlines with purple so it is not too much of a harsh contrast.</a:t>
            </a:r>
          </a:p>
          <a:p>
            <a:pPr marL="0" indent="0">
              <a:buNone/>
            </a:pPr>
            <a:endParaRPr lang="en-US" dirty="0">
              <a:solidFill>
                <a:srgbClr val="FFFFFF"/>
              </a:solidFill>
            </a:endParaRPr>
          </a:p>
          <a:p>
            <a:pPr marL="0" indent="0" algn="ctr">
              <a:buNone/>
            </a:pPr>
            <a:r>
              <a:rPr lang="en-US" sz="2000" dirty="0" err="1">
                <a:solidFill>
                  <a:srgbClr val="FFFFFF"/>
                </a:solidFill>
              </a:rPr>
              <a:t>Colour</a:t>
            </a:r>
            <a:r>
              <a:rPr lang="en-US" sz="2000" dirty="0">
                <a:solidFill>
                  <a:srgbClr val="FFFFFF"/>
                </a:solidFill>
              </a:rPr>
              <a:t> theory</a:t>
            </a:r>
          </a:p>
          <a:p>
            <a:r>
              <a:rPr lang="en-US" dirty="0">
                <a:solidFill>
                  <a:srgbClr val="FFFFFF"/>
                </a:solidFill>
              </a:rPr>
              <a:t>Purple: mystery, alure</a:t>
            </a:r>
          </a:p>
          <a:p>
            <a:r>
              <a:rPr lang="en-US" dirty="0">
                <a:solidFill>
                  <a:srgbClr val="FFFFFF"/>
                </a:solidFill>
              </a:rPr>
              <a:t>Red: danger, power</a:t>
            </a:r>
          </a:p>
        </p:txBody>
      </p:sp>
      <p:pic>
        <p:nvPicPr>
          <p:cNvPr id="7" name="Content Placeholder 6" descr="A picture containing night sky, ocean floor&#10;&#10;Description automatically generated">
            <a:extLst>
              <a:ext uri="{FF2B5EF4-FFF2-40B4-BE49-F238E27FC236}">
                <a16:creationId xmlns:a16="http://schemas.microsoft.com/office/drawing/2014/main" id="{1AE8C94E-4D92-4027-BBE1-71AF47179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1837" y="776388"/>
            <a:ext cx="3883429" cy="2747526"/>
          </a:xfrm>
          <a:prstGeom prst="rect">
            <a:avLst/>
          </a:prstGeom>
        </p:spPr>
      </p:pic>
      <p:pic>
        <p:nvPicPr>
          <p:cNvPr id="25" name="Picture 24">
            <a:extLst>
              <a:ext uri="{FF2B5EF4-FFF2-40B4-BE49-F238E27FC236}">
                <a16:creationId xmlns:a16="http://schemas.microsoft.com/office/drawing/2014/main" id="{7AF9AB08-A789-4BF6-BAEF-1A356D9554BD}"/>
              </a:ext>
            </a:extLst>
          </p:cNvPr>
          <p:cNvPicPr>
            <a:picLocks noChangeAspect="1"/>
          </p:cNvPicPr>
          <p:nvPr/>
        </p:nvPicPr>
        <p:blipFill rotWithShape="1">
          <a:blip r:embed="rId3"/>
          <a:srcRect l="34317" t="22865" r="38327" b="45265"/>
          <a:stretch/>
        </p:blipFill>
        <p:spPr>
          <a:xfrm>
            <a:off x="8452021" y="195581"/>
            <a:ext cx="2222752" cy="1556829"/>
          </a:xfrm>
          <a:prstGeom prst="rect">
            <a:avLst/>
          </a:prstGeom>
        </p:spPr>
      </p:pic>
      <p:pic>
        <p:nvPicPr>
          <p:cNvPr id="27" name="Picture 26">
            <a:extLst>
              <a:ext uri="{FF2B5EF4-FFF2-40B4-BE49-F238E27FC236}">
                <a16:creationId xmlns:a16="http://schemas.microsoft.com/office/drawing/2014/main" id="{F6BBE096-88F7-4C58-9215-6CA367009D4D}"/>
              </a:ext>
            </a:extLst>
          </p:cNvPr>
          <p:cNvPicPr>
            <a:picLocks noChangeAspect="1"/>
          </p:cNvPicPr>
          <p:nvPr/>
        </p:nvPicPr>
        <p:blipFill rotWithShape="1">
          <a:blip r:embed="rId4"/>
          <a:srcRect l="86593" t="14666" r="1774" b="81789"/>
          <a:stretch/>
        </p:blipFill>
        <p:spPr>
          <a:xfrm>
            <a:off x="452013" y="6278694"/>
            <a:ext cx="5609967" cy="526790"/>
          </a:xfrm>
          <a:prstGeom prst="rect">
            <a:avLst/>
          </a:prstGeom>
        </p:spPr>
      </p:pic>
      <p:pic>
        <p:nvPicPr>
          <p:cNvPr id="4" name="Picture 3">
            <a:extLst>
              <a:ext uri="{FF2B5EF4-FFF2-40B4-BE49-F238E27FC236}">
                <a16:creationId xmlns:a16="http://schemas.microsoft.com/office/drawing/2014/main" id="{A2EC3D5A-DE1E-4F65-B6D1-ADBA4CD520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826" y="3579755"/>
            <a:ext cx="1646440" cy="3278245"/>
          </a:xfrm>
          <a:prstGeom prst="rect">
            <a:avLst/>
          </a:prstGeom>
        </p:spPr>
      </p:pic>
      <p:pic>
        <p:nvPicPr>
          <p:cNvPr id="6" name="Picture 5">
            <a:extLst>
              <a:ext uri="{FF2B5EF4-FFF2-40B4-BE49-F238E27FC236}">
                <a16:creationId xmlns:a16="http://schemas.microsoft.com/office/drawing/2014/main" id="{C8155649-EC1A-4E5A-8BF8-3AEA2BE24E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9467" y="1804005"/>
            <a:ext cx="2843839" cy="5053996"/>
          </a:xfrm>
          <a:prstGeom prst="rect">
            <a:avLst/>
          </a:prstGeom>
        </p:spPr>
      </p:pic>
    </p:spTree>
    <p:extLst>
      <p:ext uri="{BB962C8B-B14F-4D97-AF65-F5344CB8AC3E}">
        <p14:creationId xmlns:p14="http://schemas.microsoft.com/office/powerpoint/2010/main" val="215851755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3303-F33E-47F1-A61A-CF381FE7A057}"/>
              </a:ext>
            </a:extLst>
          </p:cNvPr>
          <p:cNvSpPr>
            <a:spLocks noGrp="1"/>
          </p:cNvSpPr>
          <p:nvPr>
            <p:ph type="title"/>
          </p:nvPr>
        </p:nvSpPr>
        <p:spPr/>
        <p:txBody>
          <a:bodyPr/>
          <a:lstStyle/>
          <a:p>
            <a:r>
              <a:rPr lang="en-AU" dirty="0"/>
              <a:t>UI STYLE</a:t>
            </a:r>
          </a:p>
        </p:txBody>
      </p:sp>
      <p:sp>
        <p:nvSpPr>
          <p:cNvPr id="3" name="Content Placeholder 2">
            <a:extLst>
              <a:ext uri="{FF2B5EF4-FFF2-40B4-BE49-F238E27FC236}">
                <a16:creationId xmlns:a16="http://schemas.microsoft.com/office/drawing/2014/main" id="{CE8C78C1-43E0-43DE-9DCB-3725C78FB92E}"/>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1639277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0ECD-0076-4F45-980C-BE5C455A30EC}"/>
              </a:ext>
            </a:extLst>
          </p:cNvPr>
          <p:cNvSpPr>
            <a:spLocks noGrp="1"/>
          </p:cNvSpPr>
          <p:nvPr>
            <p:ph type="title"/>
          </p:nvPr>
        </p:nvSpPr>
        <p:spPr/>
        <p:txBody>
          <a:bodyPr/>
          <a:lstStyle/>
          <a:p>
            <a:r>
              <a:rPr lang="en-AU" sz="1800" b="1" dirty="0">
                <a:effectLst/>
                <a:latin typeface="Arial" panose="020B0604020202020204" pitchFamily="34" charset="0"/>
                <a:ea typeface="Times New Roman" panose="02020603050405020304" pitchFamily="18" charset="0"/>
              </a:rPr>
              <a:t>Key Assets – Concept to Final Model – 2 pages (when done)</a:t>
            </a:r>
            <a:endParaRPr lang="en-AU" dirty="0"/>
          </a:p>
        </p:txBody>
      </p:sp>
      <p:sp>
        <p:nvSpPr>
          <p:cNvPr id="3" name="Content Placeholder 2">
            <a:extLst>
              <a:ext uri="{FF2B5EF4-FFF2-40B4-BE49-F238E27FC236}">
                <a16:creationId xmlns:a16="http://schemas.microsoft.com/office/drawing/2014/main" id="{73BC2E62-CB0D-4617-ADA1-5C1B9B4FD5F4}"/>
              </a:ext>
            </a:extLst>
          </p:cNvPr>
          <p:cNvSpPr>
            <a:spLocks noGrp="1"/>
          </p:cNvSpPr>
          <p:nvPr>
            <p:ph idx="1"/>
          </p:nvPr>
        </p:nvSpPr>
        <p:spPr/>
        <p:txBody>
          <a:bodyPr/>
          <a:lstStyle/>
          <a:p>
            <a:pPr marL="342900" lvl="0" indent="-342900">
              <a:lnSpc>
                <a:spcPct val="115000"/>
              </a:lnSpc>
              <a:buFont typeface="Symbol" panose="05050102010706020507" pitchFamily="18" charset="2"/>
              <a:buChar char=""/>
            </a:pPr>
            <a:r>
              <a:rPr lang="en-AU" sz="1100" dirty="0">
                <a:solidFill>
                  <a:srgbClr val="000000"/>
                </a:solidFill>
                <a:effectLst/>
                <a:latin typeface="Arial" panose="020B0604020202020204" pitchFamily="34" charset="0"/>
                <a:ea typeface="Times New Roman" panose="02020603050405020304" pitchFamily="18" charset="0"/>
              </a:rPr>
              <a:t>Must be of a ‘feature’ asset (not just a prop)</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effectLst/>
                <a:latin typeface="Assistant"/>
                <a:ea typeface="Times New Roman" panose="02020603050405020304" pitchFamily="18" charset="0"/>
              </a:rPr>
              <a:t>Must have 3+ reference images w/notes or annotations</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effectLst/>
                <a:latin typeface="Assistant"/>
                <a:ea typeface="Times New Roman" panose="02020603050405020304" pitchFamily="18" charset="0"/>
              </a:rPr>
              <a:t>Must have notes on purpose / use in game</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effectLst/>
                <a:latin typeface="Assistant"/>
                <a:ea typeface="Times New Roman" panose="02020603050405020304" pitchFamily="18" charset="0"/>
              </a:rPr>
              <a:t>Must show asset at all of these phases:</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effectLst/>
                <a:latin typeface="Assistant"/>
                <a:ea typeface="Times New Roman" panose="02020603050405020304" pitchFamily="18" charset="0"/>
              </a:rPr>
              <a:t>Concept</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effectLst/>
                <a:latin typeface="Assistant"/>
                <a:ea typeface="Times New Roman" panose="02020603050405020304" pitchFamily="18" charset="0"/>
              </a:rPr>
              <a:t>Grey box</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effectLst/>
                <a:latin typeface="Assistant"/>
                <a:ea typeface="Times New Roman" panose="02020603050405020304" pitchFamily="18" charset="0"/>
              </a:rPr>
              <a:t>1</a:t>
            </a:r>
            <a:r>
              <a:rPr lang="en-AU" sz="1100" baseline="30000" dirty="0">
                <a:effectLst/>
                <a:latin typeface="Assistant"/>
                <a:ea typeface="Times New Roman" panose="02020603050405020304" pitchFamily="18" charset="0"/>
              </a:rPr>
              <a:t>st</a:t>
            </a:r>
            <a:r>
              <a:rPr lang="en-AU" sz="1100" dirty="0">
                <a:effectLst/>
                <a:latin typeface="Assistant"/>
                <a:ea typeface="Times New Roman" panose="02020603050405020304" pitchFamily="18" charset="0"/>
              </a:rPr>
              <a:t> pass</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effectLst/>
                <a:latin typeface="Assistant"/>
                <a:ea typeface="Times New Roman" panose="02020603050405020304" pitchFamily="18" charset="0"/>
              </a:rPr>
              <a:t>(plus any extra passes)</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effectLst/>
                <a:latin typeface="Assistant"/>
                <a:ea typeface="Times New Roman" panose="02020603050405020304" pitchFamily="18" charset="0"/>
              </a:rPr>
              <a:t>Final model (textured)</a:t>
            </a:r>
            <a:endParaRPr lang="en-AU" sz="1200" dirty="0">
              <a:effectLst/>
              <a:latin typeface="Times New Roman" panose="02020603050405020304" pitchFamily="18" charset="0"/>
              <a:ea typeface="Times New Roman" panose="02020603050405020304" pitchFamily="18" charset="0"/>
            </a:endParaRPr>
          </a:p>
          <a:p>
            <a:endParaRPr lang="en-AU" dirty="0"/>
          </a:p>
        </p:txBody>
      </p:sp>
    </p:spTree>
    <p:extLst>
      <p:ext uri="{BB962C8B-B14F-4D97-AF65-F5344CB8AC3E}">
        <p14:creationId xmlns:p14="http://schemas.microsoft.com/office/powerpoint/2010/main" val="1172336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95C3-0FDA-4771-A01E-25F912539440}"/>
              </a:ext>
            </a:extLst>
          </p:cNvPr>
          <p:cNvSpPr>
            <a:spLocks noGrp="1"/>
          </p:cNvSpPr>
          <p:nvPr>
            <p:ph type="title"/>
          </p:nvPr>
        </p:nvSpPr>
        <p:spPr/>
        <p:txBody>
          <a:bodyPr/>
          <a:lstStyle/>
          <a:p>
            <a:r>
              <a:rPr lang="en-AU" dirty="0"/>
              <a:t>Concept</a:t>
            </a:r>
          </a:p>
        </p:txBody>
      </p:sp>
      <p:pic>
        <p:nvPicPr>
          <p:cNvPr id="5" name="Content Placeholder 4">
            <a:extLst>
              <a:ext uri="{FF2B5EF4-FFF2-40B4-BE49-F238E27FC236}">
                <a16:creationId xmlns:a16="http://schemas.microsoft.com/office/drawing/2014/main" id="{612957EF-CE1A-486F-A6DE-EB48B6066D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186" t="16117" r="4362" b="15933"/>
          <a:stretch/>
        </p:blipFill>
        <p:spPr>
          <a:xfrm rot="5400000">
            <a:off x="2565413" y="2221347"/>
            <a:ext cx="2042128" cy="1262220"/>
          </a:xfrm>
        </p:spPr>
      </p:pic>
      <p:pic>
        <p:nvPicPr>
          <p:cNvPr id="7" name="Picture 6">
            <a:extLst>
              <a:ext uri="{FF2B5EF4-FFF2-40B4-BE49-F238E27FC236}">
                <a16:creationId xmlns:a16="http://schemas.microsoft.com/office/drawing/2014/main" id="{5C25A541-550C-43D9-ABCF-215767F1CF6E}"/>
              </a:ext>
            </a:extLst>
          </p:cNvPr>
          <p:cNvPicPr>
            <a:picLocks noChangeAspect="1"/>
          </p:cNvPicPr>
          <p:nvPr/>
        </p:nvPicPr>
        <p:blipFill rotWithShape="1">
          <a:blip r:embed="rId3">
            <a:extLst>
              <a:ext uri="{28A0092B-C50C-407E-A947-70E740481C1C}">
                <a14:useLocalDpi xmlns:a14="http://schemas.microsoft.com/office/drawing/2010/main" val="0"/>
              </a:ext>
            </a:extLst>
          </a:blip>
          <a:srcRect l="31775" r="19083" b="5691"/>
          <a:stretch/>
        </p:blipFill>
        <p:spPr>
          <a:xfrm rot="5400000">
            <a:off x="3138561" y="4633884"/>
            <a:ext cx="1760811" cy="2534420"/>
          </a:xfrm>
          <a:prstGeom prst="rect">
            <a:avLst/>
          </a:prstGeom>
        </p:spPr>
      </p:pic>
      <p:pic>
        <p:nvPicPr>
          <p:cNvPr id="9" name="Picture 8">
            <a:extLst>
              <a:ext uri="{FF2B5EF4-FFF2-40B4-BE49-F238E27FC236}">
                <a16:creationId xmlns:a16="http://schemas.microsoft.com/office/drawing/2014/main" id="{168F7BF4-9BCB-4D0C-8EB2-30CC19A7E26A}"/>
              </a:ext>
            </a:extLst>
          </p:cNvPr>
          <p:cNvPicPr>
            <a:picLocks noChangeAspect="1"/>
          </p:cNvPicPr>
          <p:nvPr/>
        </p:nvPicPr>
        <p:blipFill rotWithShape="1">
          <a:blip r:embed="rId4">
            <a:extLst>
              <a:ext uri="{28A0092B-C50C-407E-A947-70E740481C1C}">
                <a14:useLocalDpi xmlns:a14="http://schemas.microsoft.com/office/drawing/2010/main" val="0"/>
              </a:ext>
            </a:extLst>
          </a:blip>
          <a:srcRect l="3029" t="15244" r="9280" b="6500"/>
          <a:stretch/>
        </p:blipFill>
        <p:spPr>
          <a:xfrm rot="16200000">
            <a:off x="7613409" y="2670278"/>
            <a:ext cx="4955547" cy="3316766"/>
          </a:xfrm>
          <a:prstGeom prst="rect">
            <a:avLst/>
          </a:prstGeom>
        </p:spPr>
      </p:pic>
      <p:sp>
        <p:nvSpPr>
          <p:cNvPr id="10" name="TextBox 9">
            <a:extLst>
              <a:ext uri="{FF2B5EF4-FFF2-40B4-BE49-F238E27FC236}">
                <a16:creationId xmlns:a16="http://schemas.microsoft.com/office/drawing/2014/main" id="{FF28E42B-33D5-4A6D-8DF6-CA6C4AA3DBF9}"/>
              </a:ext>
            </a:extLst>
          </p:cNvPr>
          <p:cNvSpPr txBox="1"/>
          <p:nvPr/>
        </p:nvSpPr>
        <p:spPr>
          <a:xfrm>
            <a:off x="204390" y="1954602"/>
            <a:ext cx="2416889" cy="2462213"/>
          </a:xfrm>
          <a:prstGeom prst="rect">
            <a:avLst/>
          </a:prstGeom>
          <a:noFill/>
        </p:spPr>
        <p:txBody>
          <a:bodyPr wrap="square" rtlCol="0">
            <a:spAutoFit/>
          </a:bodyPr>
          <a:lstStyle/>
          <a:p>
            <a:r>
              <a:rPr lang="en-AU" sz="1400" dirty="0"/>
              <a:t>The feature asset was chosen to be a statue that can rotate, it had to be both a deer for aesthetics and a subconscious arrow for gameplay. </a:t>
            </a:r>
          </a:p>
          <a:p>
            <a:endParaRPr lang="en-AU" sz="1400" dirty="0"/>
          </a:p>
          <a:p>
            <a:r>
              <a:rPr lang="en-AU" sz="1400" dirty="0"/>
              <a:t>The deer has a bent leg to point a direction, with a straight tail and pointed nose. This mimics an English pointer dog that points.</a:t>
            </a:r>
          </a:p>
        </p:txBody>
      </p:sp>
      <p:pic>
        <p:nvPicPr>
          <p:cNvPr id="11" name="Picture 10" descr="Pointing Dog Breeds - Dogs Australia">
            <a:extLst>
              <a:ext uri="{FF2B5EF4-FFF2-40B4-BE49-F238E27FC236}">
                <a16:creationId xmlns:a16="http://schemas.microsoft.com/office/drawing/2014/main" id="{8CA2501F-F68C-46AF-B045-C083AF84F84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7834" y="3909915"/>
            <a:ext cx="1499290" cy="1013800"/>
          </a:xfrm>
          <a:prstGeom prst="rect">
            <a:avLst/>
          </a:prstGeom>
          <a:noFill/>
          <a:ln>
            <a:noFill/>
          </a:ln>
        </p:spPr>
      </p:pic>
      <p:cxnSp>
        <p:nvCxnSpPr>
          <p:cNvPr id="13" name="Straight Arrow Connector 12">
            <a:extLst>
              <a:ext uri="{FF2B5EF4-FFF2-40B4-BE49-F238E27FC236}">
                <a16:creationId xmlns:a16="http://schemas.microsoft.com/office/drawing/2014/main" id="{DA887368-C3B9-4A3A-8A04-DEAE33318881}"/>
              </a:ext>
            </a:extLst>
          </p:cNvPr>
          <p:cNvCxnSpPr>
            <a:cxnSpLocks/>
          </p:cNvCxnSpPr>
          <p:nvPr/>
        </p:nvCxnSpPr>
        <p:spPr>
          <a:xfrm flipV="1">
            <a:off x="2026322" y="3033318"/>
            <a:ext cx="1341120" cy="511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6174BB2-DD9D-4171-9622-70671F2AA0B0}"/>
              </a:ext>
            </a:extLst>
          </p:cNvPr>
          <p:cNvCxnSpPr>
            <a:cxnSpLocks/>
          </p:cNvCxnSpPr>
          <p:nvPr/>
        </p:nvCxnSpPr>
        <p:spPr>
          <a:xfrm flipV="1">
            <a:off x="1524000" y="4194181"/>
            <a:ext cx="1366016" cy="28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D26DC7-67F4-45C4-A9A8-45CBD2F05CDD}"/>
              </a:ext>
            </a:extLst>
          </p:cNvPr>
          <p:cNvCxnSpPr>
            <a:cxnSpLocks/>
          </p:cNvCxnSpPr>
          <p:nvPr/>
        </p:nvCxnSpPr>
        <p:spPr>
          <a:xfrm flipV="1">
            <a:off x="2318673" y="2579487"/>
            <a:ext cx="1700294" cy="1389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F240256-3306-408B-8188-46C1781B4758}"/>
              </a:ext>
            </a:extLst>
          </p:cNvPr>
          <p:cNvSpPr txBox="1"/>
          <p:nvPr/>
        </p:nvSpPr>
        <p:spPr>
          <a:xfrm>
            <a:off x="204390" y="4826675"/>
            <a:ext cx="2416889" cy="2031325"/>
          </a:xfrm>
          <a:prstGeom prst="rect">
            <a:avLst/>
          </a:prstGeom>
          <a:noFill/>
        </p:spPr>
        <p:txBody>
          <a:bodyPr wrap="square" rtlCol="0">
            <a:spAutoFit/>
          </a:bodyPr>
          <a:lstStyle/>
          <a:p>
            <a:r>
              <a:rPr lang="en-AU" sz="1400" dirty="0"/>
              <a:t>This concept art shows the desired background setting and front view.</a:t>
            </a:r>
          </a:p>
          <a:p>
            <a:r>
              <a:rPr lang="en-AU" sz="1400" dirty="0"/>
              <a:t>The concept also shows a redesign of the antlers where they float.</a:t>
            </a:r>
          </a:p>
          <a:p>
            <a:r>
              <a:rPr lang="en-AU" sz="1400" dirty="0"/>
              <a:t>A completed base on their own is also visible, the pedestal.</a:t>
            </a:r>
          </a:p>
        </p:txBody>
      </p:sp>
      <p:cxnSp>
        <p:nvCxnSpPr>
          <p:cNvPr id="28" name="Straight Arrow Connector 27">
            <a:extLst>
              <a:ext uri="{FF2B5EF4-FFF2-40B4-BE49-F238E27FC236}">
                <a16:creationId xmlns:a16="http://schemas.microsoft.com/office/drawing/2014/main" id="{1F39378E-8EFC-44D4-8B7B-64513C71D58B}"/>
              </a:ext>
            </a:extLst>
          </p:cNvPr>
          <p:cNvCxnSpPr/>
          <p:nvPr/>
        </p:nvCxnSpPr>
        <p:spPr>
          <a:xfrm flipV="1">
            <a:off x="2026322" y="5628640"/>
            <a:ext cx="2310802" cy="894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8C3CE8B-3A78-413F-AD4B-F890418C464B}"/>
              </a:ext>
            </a:extLst>
          </p:cNvPr>
          <p:cNvCxnSpPr/>
          <p:nvPr/>
        </p:nvCxnSpPr>
        <p:spPr>
          <a:xfrm flipV="1">
            <a:off x="2318673" y="5572606"/>
            <a:ext cx="898660" cy="4217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C0B3113-DA6B-425E-BF94-4CD4439D8953}"/>
              </a:ext>
            </a:extLst>
          </p:cNvPr>
          <p:cNvCxnSpPr/>
          <p:nvPr/>
        </p:nvCxnSpPr>
        <p:spPr>
          <a:xfrm>
            <a:off x="1720427" y="5415822"/>
            <a:ext cx="1169589" cy="186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3916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DD007-3934-4138-B6E9-9251E5959129}"/>
              </a:ext>
            </a:extLst>
          </p:cNvPr>
          <p:cNvSpPr>
            <a:spLocks noGrp="1"/>
          </p:cNvSpPr>
          <p:nvPr>
            <p:ph type="title"/>
          </p:nvPr>
        </p:nvSpPr>
        <p:spPr/>
        <p:txBody>
          <a:bodyPr/>
          <a:lstStyle/>
          <a:p>
            <a:r>
              <a:rPr lang="en-AU" dirty="0"/>
              <a:t>Grey box</a:t>
            </a:r>
          </a:p>
        </p:txBody>
      </p:sp>
      <p:pic>
        <p:nvPicPr>
          <p:cNvPr id="5" name="Content Placeholder 4">
            <a:extLst>
              <a:ext uri="{FF2B5EF4-FFF2-40B4-BE49-F238E27FC236}">
                <a16:creationId xmlns:a16="http://schemas.microsoft.com/office/drawing/2014/main" id="{AC0928C2-13CD-4811-87F6-376CC61E679F}"/>
              </a:ext>
            </a:extLst>
          </p:cNvPr>
          <p:cNvPicPr>
            <a:picLocks noGrp="1" noChangeAspect="1"/>
          </p:cNvPicPr>
          <p:nvPr>
            <p:ph idx="1"/>
          </p:nvPr>
        </p:nvPicPr>
        <p:blipFill rotWithShape="1">
          <a:blip r:embed="rId2"/>
          <a:srcRect l="21594" t="11411" r="29609" b="37396"/>
          <a:stretch/>
        </p:blipFill>
        <p:spPr>
          <a:xfrm>
            <a:off x="3359574" y="2126220"/>
            <a:ext cx="2804160" cy="1882987"/>
          </a:xfrm>
        </p:spPr>
      </p:pic>
      <p:pic>
        <p:nvPicPr>
          <p:cNvPr id="7" name="Picture 6">
            <a:extLst>
              <a:ext uri="{FF2B5EF4-FFF2-40B4-BE49-F238E27FC236}">
                <a16:creationId xmlns:a16="http://schemas.microsoft.com/office/drawing/2014/main" id="{A317D8C1-952D-483D-8FC9-06BACF6DC74A}"/>
              </a:ext>
            </a:extLst>
          </p:cNvPr>
          <p:cNvPicPr>
            <a:picLocks noChangeAspect="1"/>
          </p:cNvPicPr>
          <p:nvPr/>
        </p:nvPicPr>
        <p:blipFill rotWithShape="1">
          <a:blip r:embed="rId3"/>
          <a:srcRect l="21742" t="11457" r="29708" b="38074"/>
          <a:stretch/>
        </p:blipFill>
        <p:spPr>
          <a:xfrm>
            <a:off x="3076885" y="4419471"/>
            <a:ext cx="3369538" cy="2241971"/>
          </a:xfrm>
          <a:prstGeom prst="rect">
            <a:avLst/>
          </a:prstGeom>
        </p:spPr>
      </p:pic>
      <p:sp>
        <p:nvSpPr>
          <p:cNvPr id="8" name="TextBox 7">
            <a:extLst>
              <a:ext uri="{FF2B5EF4-FFF2-40B4-BE49-F238E27FC236}">
                <a16:creationId xmlns:a16="http://schemas.microsoft.com/office/drawing/2014/main" id="{76AED012-9FE1-4B31-82E0-91B0B004CDE2}"/>
              </a:ext>
            </a:extLst>
          </p:cNvPr>
          <p:cNvSpPr txBox="1"/>
          <p:nvPr/>
        </p:nvSpPr>
        <p:spPr>
          <a:xfrm>
            <a:off x="581192" y="2092960"/>
            <a:ext cx="2195875" cy="3754874"/>
          </a:xfrm>
          <a:prstGeom prst="rect">
            <a:avLst/>
          </a:prstGeom>
          <a:noFill/>
        </p:spPr>
        <p:txBody>
          <a:bodyPr wrap="square" rtlCol="0">
            <a:spAutoFit/>
          </a:bodyPr>
          <a:lstStyle/>
          <a:p>
            <a:r>
              <a:rPr lang="en-AU" sz="1400" dirty="0"/>
              <a:t>Solely size reference rather than shape (though the shape is accurate to the overall upside down triangular shape.) of the statue.</a:t>
            </a:r>
          </a:p>
          <a:p>
            <a:endParaRPr lang="en-AU" sz="1400" dirty="0"/>
          </a:p>
          <a:p>
            <a:r>
              <a:rPr lang="en-AU" sz="1400" dirty="0"/>
              <a:t>Side angle is shown to be longer for the shape of a deer.</a:t>
            </a:r>
          </a:p>
          <a:p>
            <a:endParaRPr lang="en-AU" sz="1400" dirty="0"/>
          </a:p>
          <a:p>
            <a:r>
              <a:rPr lang="en-AU" sz="1400" dirty="0"/>
              <a:t>The front view is a replica of what the front is meant to mostly be (the concept art of the front view) including some trees behind them.</a:t>
            </a:r>
          </a:p>
        </p:txBody>
      </p:sp>
      <p:cxnSp>
        <p:nvCxnSpPr>
          <p:cNvPr id="12" name="Straight Arrow Connector 11">
            <a:extLst>
              <a:ext uri="{FF2B5EF4-FFF2-40B4-BE49-F238E27FC236}">
                <a16:creationId xmlns:a16="http://schemas.microsoft.com/office/drawing/2014/main" id="{76F719D6-55B8-476D-896B-75DCD4F22A27}"/>
              </a:ext>
            </a:extLst>
          </p:cNvPr>
          <p:cNvCxnSpPr/>
          <p:nvPr/>
        </p:nvCxnSpPr>
        <p:spPr>
          <a:xfrm flipV="1">
            <a:off x="1977813" y="4890347"/>
            <a:ext cx="2485814" cy="77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B2753F8-1455-48AB-9DD8-D27E45F7D133}"/>
              </a:ext>
            </a:extLst>
          </p:cNvPr>
          <p:cNvCxnSpPr>
            <a:cxnSpLocks/>
          </p:cNvCxnSpPr>
          <p:nvPr/>
        </p:nvCxnSpPr>
        <p:spPr>
          <a:xfrm>
            <a:off x="2634827" y="4822613"/>
            <a:ext cx="2025226" cy="8466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26F02E1-1752-4000-AE0A-1232F09D5E07}"/>
              </a:ext>
            </a:extLst>
          </p:cNvPr>
          <p:cNvCxnSpPr/>
          <p:nvPr/>
        </p:nvCxnSpPr>
        <p:spPr>
          <a:xfrm flipV="1">
            <a:off x="2600960" y="2777067"/>
            <a:ext cx="2160694" cy="11311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6588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FAE8-8D10-4EC1-9A4A-C5B0AF18E282}"/>
              </a:ext>
            </a:extLst>
          </p:cNvPr>
          <p:cNvSpPr>
            <a:spLocks noGrp="1"/>
          </p:cNvSpPr>
          <p:nvPr>
            <p:ph type="title"/>
          </p:nvPr>
        </p:nvSpPr>
        <p:spPr/>
        <p:txBody>
          <a:bodyPr/>
          <a:lstStyle/>
          <a:p>
            <a:r>
              <a:rPr lang="en-AU" dirty="0"/>
              <a:t>1</a:t>
            </a:r>
            <a:r>
              <a:rPr lang="en-AU" baseline="30000" dirty="0"/>
              <a:t>st</a:t>
            </a:r>
            <a:r>
              <a:rPr lang="en-AU" dirty="0"/>
              <a:t> pass</a:t>
            </a:r>
          </a:p>
        </p:txBody>
      </p:sp>
      <p:sp>
        <p:nvSpPr>
          <p:cNvPr id="3" name="Content Placeholder 2">
            <a:extLst>
              <a:ext uri="{FF2B5EF4-FFF2-40B4-BE49-F238E27FC236}">
                <a16:creationId xmlns:a16="http://schemas.microsoft.com/office/drawing/2014/main" id="{01DB6E42-E012-4F39-B950-ABAA2A0D862F}"/>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332820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7066-4DC8-4ADB-803A-14A76A4A2CC2}"/>
              </a:ext>
            </a:extLst>
          </p:cNvPr>
          <p:cNvSpPr>
            <a:spLocks noGrp="1"/>
          </p:cNvSpPr>
          <p:nvPr>
            <p:ph type="title"/>
          </p:nvPr>
        </p:nvSpPr>
        <p:spPr/>
        <p:txBody>
          <a:bodyPr/>
          <a:lstStyle/>
          <a:p>
            <a:r>
              <a:rPr lang="en-AU" dirty="0"/>
              <a:t>Final model (textured)</a:t>
            </a:r>
          </a:p>
        </p:txBody>
      </p:sp>
      <p:sp>
        <p:nvSpPr>
          <p:cNvPr id="3" name="Content Placeholder 2">
            <a:extLst>
              <a:ext uri="{FF2B5EF4-FFF2-40B4-BE49-F238E27FC236}">
                <a16:creationId xmlns:a16="http://schemas.microsoft.com/office/drawing/2014/main" id="{0D719F66-F7D8-4001-BB92-B895390E2DBD}"/>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3747142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050A-4C31-43B8-ADAB-F642C209773C}"/>
              </a:ext>
            </a:extLst>
          </p:cNvPr>
          <p:cNvSpPr>
            <a:spLocks noGrp="1"/>
          </p:cNvSpPr>
          <p:nvPr>
            <p:ph type="title"/>
          </p:nvPr>
        </p:nvSpPr>
        <p:spPr/>
        <p:txBody>
          <a:bodyPr/>
          <a:lstStyle/>
          <a:p>
            <a:r>
              <a:rPr lang="en-AU" sz="1800" b="1" dirty="0">
                <a:solidFill>
                  <a:srgbClr val="000000"/>
                </a:solidFill>
                <a:effectLst/>
                <a:latin typeface="Arial" panose="020B0604020202020204" pitchFamily="34" charset="0"/>
                <a:ea typeface="Times New Roman" panose="02020603050405020304" pitchFamily="18" charset="0"/>
              </a:rPr>
              <a:t>Design Rules – 1 page</a:t>
            </a:r>
            <a:br>
              <a:rPr lang="en-AU" sz="1800" dirty="0">
                <a:effectLst/>
                <a:latin typeface="Times New Roman" panose="02020603050405020304" pitchFamily="18"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0A404D7E-6E3D-4201-8D81-C02C7ADB791B}"/>
              </a:ext>
            </a:extLst>
          </p:cNvPr>
          <p:cNvSpPr>
            <a:spLocks noGrp="1"/>
          </p:cNvSpPr>
          <p:nvPr>
            <p:ph idx="1"/>
          </p:nvPr>
        </p:nvSpPr>
        <p:spPr/>
        <p:txBody>
          <a:bodyPr/>
          <a:lstStyle/>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Define any and all rules determined by game mechanics / design that impact asset creation.</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Must cover navigation / movement at least if your project allows it.</a:t>
            </a:r>
            <a:endParaRPr lang="en-AU" sz="1800" dirty="0">
              <a:effectLst/>
              <a:latin typeface="Times New Roman" panose="02020603050405020304" pitchFamily="18" charset="0"/>
              <a:ea typeface="Times New Roman" panose="02020603050405020304" pitchFamily="18" charset="0"/>
            </a:endParaRPr>
          </a:p>
          <a:p>
            <a:endParaRPr lang="en-AU" dirty="0"/>
          </a:p>
        </p:txBody>
      </p:sp>
    </p:spTree>
    <p:extLst>
      <p:ext uri="{BB962C8B-B14F-4D97-AF65-F5344CB8AC3E}">
        <p14:creationId xmlns:p14="http://schemas.microsoft.com/office/powerpoint/2010/main" val="782099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EF86-0725-4728-BD27-5E3ADD4D6884}"/>
              </a:ext>
            </a:extLst>
          </p:cNvPr>
          <p:cNvSpPr>
            <a:spLocks noGrp="1"/>
          </p:cNvSpPr>
          <p:nvPr>
            <p:ph type="title"/>
          </p:nvPr>
        </p:nvSpPr>
        <p:spPr/>
        <p:txBody>
          <a:bodyPr/>
          <a:lstStyle/>
          <a:p>
            <a:r>
              <a:rPr lang="en-AU" sz="1800" b="1" dirty="0">
                <a:solidFill>
                  <a:srgbClr val="000000"/>
                </a:solidFill>
                <a:effectLst/>
                <a:latin typeface="Arial" panose="020B0604020202020204" pitchFamily="34" charset="0"/>
                <a:ea typeface="Times New Roman" panose="02020603050405020304" pitchFamily="18" charset="0"/>
              </a:rPr>
              <a:t>Art tools – 1 page</a:t>
            </a:r>
            <a:br>
              <a:rPr lang="en-AU" sz="1800" dirty="0">
                <a:effectLst/>
                <a:latin typeface="Times New Roman" panose="02020603050405020304" pitchFamily="18"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71C0B980-AE64-4CDE-8FBB-8F33B7300CD3}"/>
              </a:ext>
            </a:extLst>
          </p:cNvPr>
          <p:cNvSpPr>
            <a:spLocks noGrp="1"/>
          </p:cNvSpPr>
          <p:nvPr>
            <p:ph idx="1"/>
          </p:nvPr>
        </p:nvSpPr>
        <p:spPr/>
        <p:txBody>
          <a:bodyPr/>
          <a:lstStyle/>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Nominate selected art tools/software and describe their usage </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Pipeline diagram</a:t>
            </a:r>
            <a:endParaRPr lang="en-AU" sz="1800" dirty="0">
              <a:effectLst/>
              <a:latin typeface="Times New Roman" panose="02020603050405020304" pitchFamily="18" charset="0"/>
              <a:ea typeface="Times New Roman" panose="02020603050405020304" pitchFamily="18" charset="0"/>
            </a:endParaRPr>
          </a:p>
          <a:p>
            <a:endParaRPr lang="en-AU" dirty="0"/>
          </a:p>
        </p:txBody>
      </p:sp>
    </p:spTree>
    <p:extLst>
      <p:ext uri="{BB962C8B-B14F-4D97-AF65-F5344CB8AC3E}">
        <p14:creationId xmlns:p14="http://schemas.microsoft.com/office/powerpoint/2010/main" val="3020405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4340-9A0D-4A5B-AA0A-CBAA9669318A}"/>
              </a:ext>
            </a:extLst>
          </p:cNvPr>
          <p:cNvSpPr>
            <a:spLocks noGrp="1"/>
          </p:cNvSpPr>
          <p:nvPr>
            <p:ph type="title"/>
          </p:nvPr>
        </p:nvSpPr>
        <p:spPr/>
        <p:txBody>
          <a:bodyPr/>
          <a:lstStyle/>
          <a:p>
            <a:r>
              <a:rPr lang="en-AU" sz="1800" b="1" dirty="0">
                <a:solidFill>
                  <a:srgbClr val="000000"/>
                </a:solidFill>
                <a:effectLst/>
                <a:latin typeface="Arial" panose="020B0604020202020204" pitchFamily="34" charset="0"/>
                <a:ea typeface="Times New Roman" panose="02020603050405020304" pitchFamily="18" charset="0"/>
              </a:rPr>
              <a:t>Project overview  - 1 page </a:t>
            </a:r>
            <a:br>
              <a:rPr lang="en-AU" sz="1800" dirty="0">
                <a:effectLst/>
                <a:latin typeface="Times New Roman" panose="02020603050405020304" pitchFamily="18"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F50B798C-95BB-4125-BB6B-F8E8B674AF8D}"/>
              </a:ext>
            </a:extLst>
          </p:cNvPr>
          <p:cNvSpPr>
            <a:spLocks noGrp="1"/>
          </p:cNvSpPr>
          <p:nvPr>
            <p:ph idx="1"/>
          </p:nvPr>
        </p:nvSpPr>
        <p:spPr/>
        <p:txBody>
          <a:bodyPr/>
          <a:lstStyle/>
          <a:p>
            <a:r>
              <a:rPr lang="en-AU" dirty="0">
                <a:solidFill>
                  <a:srgbClr val="000000"/>
                </a:solidFill>
                <a:latin typeface="Arial" panose="020B0604020202020204" pitchFamily="34" charset="0"/>
                <a:ea typeface="Times New Roman" panose="02020603050405020304" pitchFamily="18" charset="0"/>
              </a:rPr>
              <a:t>Deer's Forest: a game about a mysterious statue, frozen in time and willing to give clues to the player to find orbs of life that is able to free the statue, ultimately freeing the player from the forests clearing.</a:t>
            </a:r>
          </a:p>
          <a:p>
            <a:pPr marL="0" indent="0">
              <a:buNone/>
            </a:pPr>
            <a:endParaRPr lang="en-AU" sz="1800" dirty="0">
              <a:effectLst/>
              <a:latin typeface="Times New Roman" panose="02020603050405020304" pitchFamily="18" charset="0"/>
              <a:ea typeface="Times New Roman" panose="02020603050405020304" pitchFamily="18" charset="0"/>
            </a:endParaRPr>
          </a:p>
          <a:p>
            <a:endParaRPr lang="en-AU" dirty="0"/>
          </a:p>
        </p:txBody>
      </p:sp>
    </p:spTree>
    <p:extLst>
      <p:ext uri="{BB962C8B-B14F-4D97-AF65-F5344CB8AC3E}">
        <p14:creationId xmlns:p14="http://schemas.microsoft.com/office/powerpoint/2010/main" val="2295491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978A-514B-4C9F-99C9-FD83FFCF3EB9}"/>
              </a:ext>
            </a:extLst>
          </p:cNvPr>
          <p:cNvSpPr>
            <a:spLocks noGrp="1"/>
          </p:cNvSpPr>
          <p:nvPr>
            <p:ph type="title"/>
          </p:nvPr>
        </p:nvSpPr>
        <p:spPr/>
        <p:txBody>
          <a:bodyPr/>
          <a:lstStyle/>
          <a:p>
            <a:r>
              <a:rPr lang="en-AU" sz="1800" b="1" dirty="0">
                <a:solidFill>
                  <a:srgbClr val="000000"/>
                </a:solidFill>
                <a:effectLst/>
                <a:latin typeface="Assistant"/>
                <a:ea typeface="Times New Roman" panose="02020603050405020304" pitchFamily="18" charset="0"/>
              </a:rPr>
              <a:t>Technical Guidelines – 1 page</a:t>
            </a:r>
            <a:br>
              <a:rPr lang="en-AU" sz="1800" dirty="0">
                <a:effectLst/>
                <a:latin typeface="Times New Roman" panose="02020603050405020304" pitchFamily="18"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FF846214-B68B-49AA-A5C7-79B2D53BF572}"/>
              </a:ext>
            </a:extLst>
          </p:cNvPr>
          <p:cNvSpPr>
            <a:spLocks noGrp="1"/>
          </p:cNvSpPr>
          <p:nvPr>
            <p:ph idx="1"/>
          </p:nvPr>
        </p:nvSpPr>
        <p:spPr/>
        <p:txBody>
          <a:bodyPr/>
          <a:lstStyle/>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Identify platform </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Nominate file types and formats (exporting)</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Nominate naming conventions to adhere to </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List folder structure</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ssistant"/>
                <a:ea typeface="Times New Roman" panose="02020603050405020304" pitchFamily="18" charset="0"/>
              </a:rPr>
              <a:t>Any relevant limitations</a:t>
            </a:r>
            <a:endParaRPr lang="en-AU" sz="1800" dirty="0">
              <a:effectLst/>
              <a:latin typeface="Times New Roman" panose="02020603050405020304" pitchFamily="18" charset="0"/>
              <a:ea typeface="Times New Roman" panose="02020603050405020304" pitchFamily="18" charset="0"/>
            </a:endParaRPr>
          </a:p>
          <a:p>
            <a:endParaRPr lang="en-AU" dirty="0"/>
          </a:p>
        </p:txBody>
      </p:sp>
    </p:spTree>
    <p:extLst>
      <p:ext uri="{BB962C8B-B14F-4D97-AF65-F5344CB8AC3E}">
        <p14:creationId xmlns:p14="http://schemas.microsoft.com/office/powerpoint/2010/main" val="3947856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CBF7-2F15-4F4D-9705-4C8880790FBD}"/>
              </a:ext>
            </a:extLst>
          </p:cNvPr>
          <p:cNvSpPr>
            <a:spLocks noGrp="1"/>
          </p:cNvSpPr>
          <p:nvPr>
            <p:ph type="title"/>
          </p:nvPr>
        </p:nvSpPr>
        <p:spPr/>
        <p:txBody>
          <a:bodyPr/>
          <a:lstStyle/>
          <a:p>
            <a:r>
              <a:rPr lang="en-AU" dirty="0"/>
              <a:t>References</a:t>
            </a:r>
          </a:p>
        </p:txBody>
      </p:sp>
      <p:pic>
        <p:nvPicPr>
          <p:cNvPr id="4" name="Content Placeholder 3">
            <a:extLst>
              <a:ext uri="{FF2B5EF4-FFF2-40B4-BE49-F238E27FC236}">
                <a16:creationId xmlns:a16="http://schemas.microsoft.com/office/drawing/2014/main" id="{A3721B92-AD7D-498D-8DA5-19E422AF01A3}"/>
              </a:ext>
            </a:extLst>
          </p:cNvPr>
          <p:cNvPicPr>
            <a:picLocks noGrp="1" noChangeAspect="1"/>
          </p:cNvPicPr>
          <p:nvPr>
            <p:ph idx="1"/>
          </p:nvPr>
        </p:nvPicPr>
        <p:blipFill>
          <a:blip r:embed="rId2"/>
          <a:stretch>
            <a:fillRect/>
          </a:stretch>
        </p:blipFill>
        <p:spPr>
          <a:xfrm>
            <a:off x="7132077" y="2181225"/>
            <a:ext cx="3387154" cy="3678238"/>
          </a:xfrm>
          <a:prstGeom prst="rect">
            <a:avLst/>
          </a:prstGeom>
        </p:spPr>
      </p:pic>
      <p:pic>
        <p:nvPicPr>
          <p:cNvPr id="5" name="Picture 4" descr="White-Tailed Deer | National Geographic">
            <a:extLst>
              <a:ext uri="{FF2B5EF4-FFF2-40B4-BE49-F238E27FC236}">
                <a16:creationId xmlns:a16="http://schemas.microsoft.com/office/drawing/2014/main" id="{51BE01BA-9252-47D3-A7D1-5B37111EE15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547" y="1902778"/>
            <a:ext cx="5943600" cy="3956685"/>
          </a:xfrm>
          <a:prstGeom prst="rect">
            <a:avLst/>
          </a:prstGeom>
          <a:noFill/>
          <a:ln>
            <a:noFill/>
          </a:ln>
        </p:spPr>
      </p:pic>
    </p:spTree>
    <p:extLst>
      <p:ext uri="{BB962C8B-B14F-4D97-AF65-F5344CB8AC3E}">
        <p14:creationId xmlns:p14="http://schemas.microsoft.com/office/powerpoint/2010/main" val="432231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435F-0C84-438A-AFC3-C90B28215DF6}"/>
              </a:ext>
            </a:extLst>
          </p:cNvPr>
          <p:cNvSpPr>
            <a:spLocks noGrp="1"/>
          </p:cNvSpPr>
          <p:nvPr>
            <p:ph type="title"/>
          </p:nvPr>
        </p:nvSpPr>
        <p:spPr/>
        <p:txBody>
          <a:bodyPr/>
          <a:lstStyle/>
          <a:p>
            <a:r>
              <a:rPr lang="en-AU" sz="1800" b="1" dirty="0">
                <a:effectLst/>
                <a:latin typeface="Arial" panose="020B0604020202020204" pitchFamily="34" charset="0"/>
                <a:ea typeface="Times New Roman" panose="02020603050405020304" pitchFamily="18" charset="0"/>
              </a:rPr>
              <a:t>Reference/mood board – 1 page</a:t>
            </a:r>
            <a:br>
              <a:rPr lang="en-AU" sz="1800" b="1" dirty="0">
                <a:effectLst/>
                <a:latin typeface="Arial" panose="020B0604020202020204" pitchFamily="34"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6BD8631F-7FFA-4DD9-AAF2-16659DC10046}"/>
              </a:ext>
            </a:extLst>
          </p:cNvPr>
          <p:cNvSpPr>
            <a:spLocks noGrp="1"/>
          </p:cNvSpPr>
          <p:nvPr>
            <p:ph idx="1"/>
          </p:nvPr>
        </p:nvSpPr>
        <p:spPr/>
        <p:txBody>
          <a:bodyPr/>
          <a:lstStyle/>
          <a:p>
            <a:pPr>
              <a:lnSpc>
                <a:spcPct val="115000"/>
              </a:lnSpc>
              <a:spcBef>
                <a:spcPts val="600"/>
              </a:spcBef>
            </a:pPr>
            <a:r>
              <a:rPr lang="en-AU" sz="1800" dirty="0">
                <a:solidFill>
                  <a:srgbClr val="000000"/>
                </a:solidFill>
                <a:effectLst/>
                <a:latin typeface="Arial" panose="020B0604020202020204" pitchFamily="34" charset="0"/>
                <a:ea typeface="Times New Roman" panose="02020603050405020304" pitchFamily="18" charset="0"/>
              </a:rPr>
              <a:t>This is to capture the mood and broad ‘vibe’ of the game.</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rial" panose="020B0604020202020204" pitchFamily="34" charset="0"/>
                <a:ea typeface="Times New Roman" panose="02020603050405020304" pitchFamily="18" charset="0"/>
              </a:rPr>
              <a:t>Include mix of real life and existing art</a:t>
            </a:r>
            <a:endParaRPr lang="en-AU"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800" dirty="0">
                <a:solidFill>
                  <a:srgbClr val="000000"/>
                </a:solidFill>
                <a:effectLst/>
                <a:latin typeface="Arial" panose="020B0604020202020204" pitchFamily="34" charset="0"/>
                <a:ea typeface="Times New Roman" panose="02020603050405020304" pitchFamily="18" charset="0"/>
              </a:rPr>
              <a:t>Annotate reference images to provide context</a:t>
            </a:r>
            <a:endParaRPr lang="en-AU" sz="1800" dirty="0">
              <a:effectLst/>
              <a:latin typeface="Times New Roman" panose="02020603050405020304" pitchFamily="18" charset="0"/>
              <a:ea typeface="Times New Roman" panose="02020603050405020304" pitchFamily="18" charset="0"/>
            </a:endParaRPr>
          </a:p>
          <a:p>
            <a:pPr>
              <a:lnSpc>
                <a:spcPct val="115000"/>
              </a:lnSpc>
            </a:pPr>
            <a:r>
              <a:rPr lang="en-AU" sz="1800" dirty="0">
                <a:effectLst/>
                <a:latin typeface="Times New Roman" panose="02020603050405020304" pitchFamily="18" charset="0"/>
                <a:ea typeface="Times New Roman" panose="02020603050405020304" pitchFamily="18" charset="0"/>
              </a:rPr>
              <a:t> </a:t>
            </a:r>
          </a:p>
          <a:p>
            <a:endParaRPr lang="en-AU" dirty="0"/>
          </a:p>
        </p:txBody>
      </p:sp>
      <p:pic>
        <p:nvPicPr>
          <p:cNvPr id="5" name="Picture 4">
            <a:extLst>
              <a:ext uri="{FF2B5EF4-FFF2-40B4-BE49-F238E27FC236}">
                <a16:creationId xmlns:a16="http://schemas.microsoft.com/office/drawing/2014/main" id="{C946C7FF-DC7F-4400-87C7-712AAC6BC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3709" y="4191644"/>
            <a:ext cx="1708290" cy="2666356"/>
          </a:xfrm>
          <a:prstGeom prst="rect">
            <a:avLst/>
          </a:prstGeom>
        </p:spPr>
      </p:pic>
      <p:pic>
        <p:nvPicPr>
          <p:cNvPr id="7" name="Picture 6">
            <a:extLst>
              <a:ext uri="{FF2B5EF4-FFF2-40B4-BE49-F238E27FC236}">
                <a16:creationId xmlns:a16="http://schemas.microsoft.com/office/drawing/2014/main" id="{E2A298AE-EAE7-49CD-8AC2-564C366CA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6139" y="4191644"/>
            <a:ext cx="1777570" cy="2666356"/>
          </a:xfrm>
          <a:prstGeom prst="rect">
            <a:avLst/>
          </a:prstGeom>
        </p:spPr>
      </p:pic>
      <p:pic>
        <p:nvPicPr>
          <p:cNvPr id="9" name="Picture 8">
            <a:extLst>
              <a:ext uri="{FF2B5EF4-FFF2-40B4-BE49-F238E27FC236}">
                <a16:creationId xmlns:a16="http://schemas.microsoft.com/office/drawing/2014/main" id="{CD18F9B8-0F4B-40A9-B81C-07C27062D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526" y="4191644"/>
            <a:ext cx="1774613" cy="2666356"/>
          </a:xfrm>
          <a:prstGeom prst="rect">
            <a:avLst/>
          </a:prstGeom>
        </p:spPr>
      </p:pic>
      <p:pic>
        <p:nvPicPr>
          <p:cNvPr id="11" name="Picture 10">
            <a:extLst>
              <a:ext uri="{FF2B5EF4-FFF2-40B4-BE49-F238E27FC236}">
                <a16:creationId xmlns:a16="http://schemas.microsoft.com/office/drawing/2014/main" id="{F6257A25-DB03-48F4-BBFC-5003122E5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776" y="0"/>
            <a:ext cx="2358263" cy="4185917"/>
          </a:xfrm>
          <a:prstGeom prst="rect">
            <a:avLst/>
          </a:prstGeom>
        </p:spPr>
      </p:pic>
      <p:pic>
        <p:nvPicPr>
          <p:cNvPr id="13" name="Picture 12">
            <a:extLst>
              <a:ext uri="{FF2B5EF4-FFF2-40B4-BE49-F238E27FC236}">
                <a16:creationId xmlns:a16="http://schemas.microsoft.com/office/drawing/2014/main" id="{6372221B-BC83-4340-8CD6-5082875E26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9040" y="5726"/>
            <a:ext cx="2092959" cy="4185917"/>
          </a:xfrm>
          <a:prstGeom prst="rect">
            <a:avLst/>
          </a:prstGeom>
        </p:spPr>
      </p:pic>
      <p:pic>
        <p:nvPicPr>
          <p:cNvPr id="6" name="Picture 5">
            <a:extLst>
              <a:ext uri="{FF2B5EF4-FFF2-40B4-BE49-F238E27FC236}">
                <a16:creationId xmlns:a16="http://schemas.microsoft.com/office/drawing/2014/main" id="{E497F605-63BF-4370-9EDC-9631BCCB61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5396" y="0"/>
            <a:ext cx="2355379" cy="4185917"/>
          </a:xfrm>
          <a:prstGeom prst="rect">
            <a:avLst/>
          </a:prstGeom>
        </p:spPr>
      </p:pic>
      <p:pic>
        <p:nvPicPr>
          <p:cNvPr id="10" name="Picture 9">
            <a:extLst>
              <a:ext uri="{FF2B5EF4-FFF2-40B4-BE49-F238E27FC236}">
                <a16:creationId xmlns:a16="http://schemas.microsoft.com/office/drawing/2014/main" id="{42ED3ED3-1796-47D5-8438-AB56A69A7C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79647" y="4185917"/>
            <a:ext cx="4750371" cy="2672083"/>
          </a:xfrm>
          <a:prstGeom prst="rect">
            <a:avLst/>
          </a:prstGeom>
        </p:spPr>
      </p:pic>
    </p:spTree>
    <p:extLst>
      <p:ext uri="{BB962C8B-B14F-4D97-AF65-F5344CB8AC3E}">
        <p14:creationId xmlns:p14="http://schemas.microsoft.com/office/powerpoint/2010/main" val="123693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A5A6-83F4-40FF-B2DD-F58BD7B75D8E}"/>
              </a:ext>
            </a:extLst>
          </p:cNvPr>
          <p:cNvSpPr>
            <a:spLocks noGrp="1"/>
          </p:cNvSpPr>
          <p:nvPr>
            <p:ph type="title"/>
          </p:nvPr>
        </p:nvSpPr>
        <p:spPr/>
        <p:txBody>
          <a:bodyPr/>
          <a:lstStyle/>
          <a:p>
            <a:r>
              <a:rPr lang="en-AU" sz="1800" b="1" dirty="0">
                <a:solidFill>
                  <a:srgbClr val="000000"/>
                </a:solidFill>
                <a:effectLst/>
                <a:latin typeface="Assistant"/>
                <a:ea typeface="Times New Roman" panose="02020603050405020304" pitchFamily="18" charset="0"/>
              </a:rPr>
              <a:t>Art style – (by section) 1 page each</a:t>
            </a:r>
            <a:br>
              <a:rPr lang="en-AU" sz="1800" dirty="0">
                <a:effectLst/>
                <a:latin typeface="Times New Roman" panose="02020603050405020304" pitchFamily="18" charset="0"/>
                <a:ea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04C0EE6F-303B-48AB-A0F4-EBA2587D7601}"/>
              </a:ext>
            </a:extLst>
          </p:cNvPr>
          <p:cNvSpPr>
            <a:spLocks noGrp="1"/>
          </p:cNvSpPr>
          <p:nvPr>
            <p:ph idx="1"/>
          </p:nvPr>
        </p:nvSpPr>
        <p:spPr/>
        <p:txBody>
          <a:bodyPr>
            <a:normAutofit fontScale="85000" lnSpcReduction="20000"/>
          </a:bodyPr>
          <a:lstStyle/>
          <a:p>
            <a:pPr marL="342900" lvl="0" indent="-342900">
              <a:lnSpc>
                <a:spcPct val="115000"/>
              </a:lnSpc>
              <a:buFont typeface="Symbol" panose="05050102010706020507" pitchFamily="18" charset="2"/>
              <a:buChar char=""/>
            </a:pPr>
            <a:r>
              <a:rPr lang="en-AU" sz="1100" dirty="0">
                <a:solidFill>
                  <a:srgbClr val="000000"/>
                </a:solidFill>
                <a:effectLst/>
                <a:latin typeface="Assistant"/>
                <a:ea typeface="Times New Roman" panose="02020603050405020304" pitchFamily="18" charset="0"/>
              </a:rPr>
              <a:t>Visual guideline for art creation for each section listed below</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solidFill>
                  <a:srgbClr val="000000"/>
                </a:solidFill>
                <a:effectLst/>
                <a:latin typeface="Assistant"/>
                <a:ea typeface="Times New Roman" panose="02020603050405020304" pitchFamily="18" charset="0"/>
              </a:rPr>
              <a:t>Will provide art and possibly technical direction if appropriate</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solidFill>
                  <a:srgbClr val="000000"/>
                </a:solidFill>
                <a:effectLst/>
                <a:latin typeface="Assistant"/>
                <a:ea typeface="Times New Roman" panose="02020603050405020304" pitchFamily="18" charset="0"/>
              </a:rPr>
              <a:t>Sections on:</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Project Art Style (broadly)</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Environment / Atmosphere</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Characters</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Models</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Textures (including line-work, materials, etc)</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Camera</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Lighting</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Colour Palette (ref. Game / Char / Environment as </a:t>
            </a:r>
            <a:r>
              <a:rPr lang="en-AU" sz="1100" dirty="0" err="1">
                <a:solidFill>
                  <a:srgbClr val="000000"/>
                </a:solidFill>
                <a:effectLst/>
                <a:latin typeface="Assistant"/>
                <a:ea typeface="Times New Roman" panose="02020603050405020304" pitchFamily="18" charset="0"/>
              </a:rPr>
              <a:t>approp</a:t>
            </a:r>
            <a:r>
              <a:rPr lang="en-AU" sz="1100" dirty="0">
                <a:solidFill>
                  <a:srgbClr val="000000"/>
                </a:solidFill>
                <a:effectLst/>
                <a:latin typeface="Assistant"/>
                <a:ea typeface="Times New Roman" panose="02020603050405020304" pitchFamily="18" charset="0"/>
              </a:rPr>
              <a:t>.)</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Level of Detail</a:t>
            </a:r>
            <a:endParaRPr lang="en-AU" sz="1200" dirty="0">
              <a:effectLst/>
              <a:latin typeface="Times New Roman" panose="02020603050405020304" pitchFamily="18" charset="0"/>
              <a:ea typeface="Times New Roman" panose="02020603050405020304" pitchFamily="18" charset="0"/>
            </a:endParaRPr>
          </a:p>
          <a:p>
            <a:pPr marL="742950" lvl="1" indent="-285750">
              <a:lnSpc>
                <a:spcPct val="115000"/>
              </a:lnSpc>
              <a:buFont typeface="Courier New" panose="02070309020205020404" pitchFamily="49" charset="0"/>
              <a:buChar char="o"/>
            </a:pPr>
            <a:r>
              <a:rPr lang="en-AU" sz="1100" dirty="0">
                <a:solidFill>
                  <a:srgbClr val="000000"/>
                </a:solidFill>
                <a:effectLst/>
                <a:latin typeface="Assistant"/>
                <a:ea typeface="Times New Roman" panose="02020603050405020304" pitchFamily="18" charset="0"/>
              </a:rPr>
              <a:t>UI Style</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solidFill>
                  <a:srgbClr val="000000"/>
                </a:solidFill>
                <a:effectLst/>
                <a:latin typeface="Assistant"/>
                <a:ea typeface="Times New Roman" panose="02020603050405020304" pitchFamily="18" charset="0"/>
              </a:rPr>
              <a:t>Each section requires reference imagery – No exceptions</a:t>
            </a:r>
            <a:endParaRPr lang="en-AU"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AU" sz="1100" dirty="0">
                <a:solidFill>
                  <a:srgbClr val="000000"/>
                </a:solidFill>
                <a:effectLst/>
                <a:latin typeface="Assistant"/>
                <a:ea typeface="Times New Roman" panose="02020603050405020304" pitchFamily="18" charset="0"/>
              </a:rPr>
              <a:t>Annotate images to ensure clear context</a:t>
            </a:r>
            <a:endParaRPr lang="en-AU"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3952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BB223-6B90-4D59-AD0A-D5ADC169206C}"/>
              </a:ext>
            </a:extLst>
          </p:cNvPr>
          <p:cNvSpPr>
            <a:spLocks noGrp="1"/>
          </p:cNvSpPr>
          <p:nvPr>
            <p:ph type="title"/>
          </p:nvPr>
        </p:nvSpPr>
        <p:spPr>
          <a:xfrm>
            <a:off x="764110" y="826346"/>
            <a:ext cx="3171905" cy="1013800"/>
          </a:xfrm>
        </p:spPr>
        <p:txBody>
          <a:bodyPr>
            <a:normAutofit/>
          </a:bodyPr>
          <a:lstStyle/>
          <a:p>
            <a:r>
              <a:rPr lang="en-AU" sz="2400">
                <a:solidFill>
                  <a:srgbClr val="FFFFFF"/>
                </a:solidFill>
              </a:rPr>
              <a:t>PROJECT ARTSTYLE</a:t>
            </a:r>
          </a:p>
        </p:txBody>
      </p:sp>
      <p:sp>
        <p:nvSpPr>
          <p:cNvPr id="11" name="Content Placeholder 10">
            <a:extLst>
              <a:ext uri="{FF2B5EF4-FFF2-40B4-BE49-F238E27FC236}">
                <a16:creationId xmlns:a16="http://schemas.microsoft.com/office/drawing/2014/main" id="{AD04DE8F-5154-4C7D-8FD1-A921B1D61948}"/>
              </a:ext>
            </a:extLst>
          </p:cNvPr>
          <p:cNvSpPr>
            <a:spLocks noGrp="1"/>
          </p:cNvSpPr>
          <p:nvPr>
            <p:ph idx="1"/>
          </p:nvPr>
        </p:nvSpPr>
        <p:spPr>
          <a:xfrm>
            <a:off x="764110" y="2052084"/>
            <a:ext cx="3033249" cy="3856229"/>
          </a:xfrm>
        </p:spPr>
        <p:txBody>
          <a:bodyPr anchor="t">
            <a:normAutofit/>
          </a:bodyPr>
          <a:lstStyle/>
          <a:p>
            <a:r>
              <a:rPr lang="en-US" sz="1600" dirty="0">
                <a:solidFill>
                  <a:srgbClr val="FFFFFF"/>
                </a:solidFill>
              </a:rPr>
              <a:t>Stylized art style </a:t>
            </a:r>
          </a:p>
          <a:p>
            <a:endParaRPr lang="en-US" sz="1600" dirty="0">
              <a:solidFill>
                <a:srgbClr val="FFFFFF"/>
              </a:solidFill>
            </a:endParaRPr>
          </a:p>
          <a:p>
            <a:r>
              <a:rPr lang="en-US" sz="1600" dirty="0">
                <a:solidFill>
                  <a:srgbClr val="FFFFFF"/>
                </a:solidFill>
              </a:rPr>
              <a:t>Exaggerated features of the deer: slim and long legs, bulky chest with small hips, fluffy tail and large antlers. </a:t>
            </a:r>
          </a:p>
          <a:p>
            <a:r>
              <a:rPr lang="en-US" sz="1600" dirty="0">
                <a:solidFill>
                  <a:srgbClr val="FFFFFF"/>
                </a:solidFill>
              </a:rPr>
              <a:t>Dark undertones with mood, </a:t>
            </a:r>
            <a:r>
              <a:rPr lang="en-US" sz="1600" dirty="0" err="1">
                <a:solidFill>
                  <a:srgbClr val="FFFFFF"/>
                </a:solidFill>
              </a:rPr>
              <a:t>eg</a:t>
            </a:r>
            <a:r>
              <a:rPr lang="en-US" sz="1600" dirty="0">
                <a:solidFill>
                  <a:srgbClr val="FFFFFF"/>
                </a:solidFill>
              </a:rPr>
              <a:t>: slightly creepier general vibe displayed in the art. This could include: glazed over or white eyes, sharp edges, thin skull.</a:t>
            </a:r>
          </a:p>
        </p:txBody>
      </p:sp>
      <p:pic>
        <p:nvPicPr>
          <p:cNvPr id="7" name="Content Placeholder 6" descr="A picture containing linedrawing&#10;&#10;Description automatically generated">
            <a:extLst>
              <a:ext uri="{FF2B5EF4-FFF2-40B4-BE49-F238E27FC236}">
                <a16:creationId xmlns:a16="http://schemas.microsoft.com/office/drawing/2014/main" id="{08B3B044-1A67-4580-80C9-1029F94B2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829" y="614406"/>
            <a:ext cx="5686033" cy="5686033"/>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32FB6026-5460-4F80-9C5B-A61ECD298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894" y="3980198"/>
            <a:ext cx="2717345" cy="2819245"/>
          </a:xfrm>
          <a:prstGeom prst="rect">
            <a:avLst/>
          </a:prstGeom>
        </p:spPr>
      </p:pic>
    </p:spTree>
    <p:extLst>
      <p:ext uri="{BB962C8B-B14F-4D97-AF65-F5344CB8AC3E}">
        <p14:creationId xmlns:p14="http://schemas.microsoft.com/office/powerpoint/2010/main" val="408160996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074" name="Picture 2" descr="Purple Fog wallpaper | nature and landscape | Wallpaper Better">
            <a:extLst>
              <a:ext uri="{FF2B5EF4-FFF2-40B4-BE49-F238E27FC236}">
                <a16:creationId xmlns:a16="http://schemas.microsoft.com/office/drawing/2014/main" id="{2CDF5DCD-F0D6-4FAE-B377-EAE68D6585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398" r="3" b="9624"/>
          <a:stretch/>
        </p:blipFill>
        <p:spPr bwMode="auto">
          <a:xfrm>
            <a:off x="20" y="13"/>
            <a:ext cx="4578252" cy="26089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5925E6E-7C94-4D80-835B-E72D532EDC05}"/>
              </a:ext>
            </a:extLst>
          </p:cNvPr>
          <p:cNvPicPr>
            <a:picLocks noChangeAspect="1"/>
          </p:cNvPicPr>
          <p:nvPr/>
        </p:nvPicPr>
        <p:blipFill rotWithShape="1">
          <a:blip r:embed="rId3"/>
          <a:srcRect t="37301" r="-2" b="2988"/>
          <a:stretch/>
        </p:blipFill>
        <p:spPr>
          <a:xfrm>
            <a:off x="4576634" y="10"/>
            <a:ext cx="7615366" cy="2557748"/>
          </a:xfrm>
          <a:prstGeom prst="rect">
            <a:avLst/>
          </a:prstGeom>
        </p:spPr>
      </p:pic>
      <p:sp>
        <p:nvSpPr>
          <p:cNvPr id="2" name="Title 1">
            <a:extLst>
              <a:ext uri="{FF2B5EF4-FFF2-40B4-BE49-F238E27FC236}">
                <a16:creationId xmlns:a16="http://schemas.microsoft.com/office/drawing/2014/main" id="{2D578188-3C4B-4281-B8AA-2EB42EC5C3A0}"/>
              </a:ext>
            </a:extLst>
          </p:cNvPr>
          <p:cNvSpPr>
            <a:spLocks noGrp="1"/>
          </p:cNvSpPr>
          <p:nvPr>
            <p:ph type="title"/>
          </p:nvPr>
        </p:nvSpPr>
        <p:spPr>
          <a:xfrm>
            <a:off x="584200" y="3066617"/>
            <a:ext cx="3412067" cy="897047"/>
          </a:xfrm>
        </p:spPr>
        <p:txBody>
          <a:bodyPr anchor="ctr">
            <a:normAutofit/>
          </a:bodyPr>
          <a:lstStyle/>
          <a:p>
            <a:pPr>
              <a:lnSpc>
                <a:spcPct val="90000"/>
              </a:lnSpc>
            </a:pPr>
            <a:r>
              <a:rPr lang="en-AU" sz="1800" dirty="0">
                <a:solidFill>
                  <a:schemeClr val="tx2"/>
                </a:solidFill>
              </a:rPr>
              <a:t>ENVIRONMENT/ATMOSPHERE</a:t>
            </a:r>
          </a:p>
        </p:txBody>
      </p:sp>
      <p:sp>
        <p:nvSpPr>
          <p:cNvPr id="3" name="Content Placeholder 2">
            <a:extLst>
              <a:ext uri="{FF2B5EF4-FFF2-40B4-BE49-F238E27FC236}">
                <a16:creationId xmlns:a16="http://schemas.microsoft.com/office/drawing/2014/main" id="{AF2869EC-2638-4159-A12D-846DBBFBAC5A}"/>
              </a:ext>
            </a:extLst>
          </p:cNvPr>
          <p:cNvSpPr>
            <a:spLocks noGrp="1"/>
          </p:cNvSpPr>
          <p:nvPr>
            <p:ph idx="1"/>
          </p:nvPr>
        </p:nvSpPr>
        <p:spPr>
          <a:xfrm>
            <a:off x="581193" y="4102059"/>
            <a:ext cx="3415074" cy="2273340"/>
          </a:xfrm>
        </p:spPr>
        <p:txBody>
          <a:bodyPr>
            <a:normAutofit lnSpcReduction="10000"/>
          </a:bodyPr>
          <a:lstStyle/>
          <a:p>
            <a:pPr>
              <a:buClr>
                <a:srgbClr val="9C4EAD"/>
              </a:buClr>
            </a:pPr>
            <a:r>
              <a:rPr lang="en-AU" dirty="0"/>
              <a:t>The fog is completely an eerie shade of purple.</a:t>
            </a:r>
          </a:p>
          <a:p>
            <a:pPr>
              <a:buClr>
                <a:srgbClr val="9C4EAD"/>
              </a:buClr>
            </a:pPr>
            <a:r>
              <a:rPr lang="en-AU" dirty="0"/>
              <a:t>A dark forest with red and purple hues</a:t>
            </a:r>
          </a:p>
          <a:p>
            <a:pPr>
              <a:buClr>
                <a:srgbClr val="9C4EAD"/>
              </a:buClr>
            </a:pPr>
            <a:r>
              <a:rPr lang="en-AU" dirty="0"/>
              <a:t>Red plant life</a:t>
            </a:r>
          </a:p>
          <a:p>
            <a:pPr>
              <a:buClr>
                <a:srgbClr val="9C4EAD"/>
              </a:buClr>
            </a:pPr>
            <a:r>
              <a:rPr lang="en-AU" dirty="0"/>
              <a:t>Light of the moon, the moon can be overhead or just rising.</a:t>
            </a:r>
          </a:p>
        </p:txBody>
      </p:sp>
      <p:pic>
        <p:nvPicPr>
          <p:cNvPr id="5" name="Picture 4">
            <a:extLst>
              <a:ext uri="{FF2B5EF4-FFF2-40B4-BE49-F238E27FC236}">
                <a16:creationId xmlns:a16="http://schemas.microsoft.com/office/drawing/2014/main" id="{7D3E7DF7-9A04-476E-B05D-CBA386B025CD}"/>
              </a:ext>
            </a:extLst>
          </p:cNvPr>
          <p:cNvPicPr>
            <a:picLocks noChangeAspect="1"/>
          </p:cNvPicPr>
          <p:nvPr/>
        </p:nvPicPr>
        <p:blipFill rotWithShape="1">
          <a:blip r:embed="rId4"/>
          <a:srcRect t="13982" r="2" b="3215"/>
          <a:stretch/>
        </p:blipFill>
        <p:spPr>
          <a:xfrm>
            <a:off x="4583351" y="2652047"/>
            <a:ext cx="7608649" cy="4205480"/>
          </a:xfrm>
          <a:prstGeom prst="rect">
            <a:avLst/>
          </a:prstGeom>
        </p:spPr>
      </p:pic>
      <p:cxnSp>
        <p:nvCxnSpPr>
          <p:cNvPr id="9" name="Straight Arrow Connector 8">
            <a:extLst>
              <a:ext uri="{FF2B5EF4-FFF2-40B4-BE49-F238E27FC236}">
                <a16:creationId xmlns:a16="http://schemas.microsoft.com/office/drawing/2014/main" id="{EE7378CA-1212-4C64-90A9-C198FE53EDBA}"/>
              </a:ext>
            </a:extLst>
          </p:cNvPr>
          <p:cNvCxnSpPr/>
          <p:nvPr/>
        </p:nvCxnSpPr>
        <p:spPr>
          <a:xfrm flipV="1">
            <a:off x="3799840" y="1420686"/>
            <a:ext cx="1882986" cy="2756746"/>
          </a:xfrm>
          <a:prstGeom prst="straightConnector1">
            <a:avLst/>
          </a:prstGeom>
          <a:ln>
            <a:solidFill>
              <a:schemeClr val="tx1">
                <a:lumMod val="95000"/>
              </a:schemeClr>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4955890-147D-47F2-A669-4A79532C5EB9}"/>
              </a:ext>
            </a:extLst>
          </p:cNvPr>
          <p:cNvCxnSpPr/>
          <p:nvPr/>
        </p:nvCxnSpPr>
        <p:spPr>
          <a:xfrm>
            <a:off x="3576320" y="4944533"/>
            <a:ext cx="2228426"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7A91A38-B585-4A73-A880-54B86FCEB876}"/>
              </a:ext>
            </a:extLst>
          </p:cNvPr>
          <p:cNvCxnSpPr/>
          <p:nvPr/>
        </p:nvCxnSpPr>
        <p:spPr>
          <a:xfrm flipV="1">
            <a:off x="2288317" y="5238327"/>
            <a:ext cx="4850776" cy="287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7142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BA8C-E1C8-4FB4-B556-A20333B60808}"/>
              </a:ext>
            </a:extLst>
          </p:cNvPr>
          <p:cNvSpPr>
            <a:spLocks noGrp="1"/>
          </p:cNvSpPr>
          <p:nvPr>
            <p:ph type="title"/>
          </p:nvPr>
        </p:nvSpPr>
        <p:spPr>
          <a:xfrm>
            <a:off x="581193" y="782054"/>
            <a:ext cx="3421229" cy="1013800"/>
          </a:xfrm>
        </p:spPr>
        <p:txBody>
          <a:bodyPr>
            <a:normAutofit/>
          </a:bodyPr>
          <a:lstStyle/>
          <a:p>
            <a:r>
              <a:rPr lang="en-AU" dirty="0">
                <a:solidFill>
                  <a:srgbClr val="FFFFFF"/>
                </a:solidFill>
              </a:rPr>
              <a:t>Model</a:t>
            </a:r>
          </a:p>
        </p:txBody>
      </p:sp>
      <p:sp>
        <p:nvSpPr>
          <p:cNvPr id="25" name="Content Placeholder 8">
            <a:extLst>
              <a:ext uri="{FF2B5EF4-FFF2-40B4-BE49-F238E27FC236}">
                <a16:creationId xmlns:a16="http://schemas.microsoft.com/office/drawing/2014/main" id="{A35D79F2-42E0-45B8-BB67-74C4ABFA8FFB}"/>
              </a:ext>
            </a:extLst>
          </p:cNvPr>
          <p:cNvSpPr>
            <a:spLocks noGrp="1"/>
          </p:cNvSpPr>
          <p:nvPr>
            <p:ph idx="1"/>
          </p:nvPr>
        </p:nvSpPr>
        <p:spPr>
          <a:xfrm>
            <a:off x="581192" y="1939733"/>
            <a:ext cx="3415633" cy="4317185"/>
          </a:xfrm>
        </p:spPr>
        <p:txBody>
          <a:bodyPr>
            <a:normAutofit/>
          </a:bodyPr>
          <a:lstStyle/>
          <a:p>
            <a:r>
              <a:rPr lang="en-US" dirty="0">
                <a:solidFill>
                  <a:srgbClr val="FFFFFF"/>
                </a:solidFill>
              </a:rPr>
              <a:t>Statue that can speak to the player. (the only ‘real’ character in game)</a:t>
            </a:r>
          </a:p>
          <a:p>
            <a:r>
              <a:rPr lang="en-US" dirty="0">
                <a:solidFill>
                  <a:srgbClr val="FFFFFF"/>
                </a:solidFill>
              </a:rPr>
              <a:t>The horns would be overgrown with plant life.</a:t>
            </a:r>
          </a:p>
          <a:p>
            <a:r>
              <a:rPr lang="en-US" dirty="0">
                <a:solidFill>
                  <a:srgbClr val="FFFFFF"/>
                </a:solidFill>
              </a:rPr>
              <a:t>The head is slim with a defined skull.</a:t>
            </a:r>
          </a:p>
          <a:p>
            <a:r>
              <a:rPr lang="en-US" dirty="0">
                <a:solidFill>
                  <a:srgbClr val="FFFFFF"/>
                </a:solidFill>
              </a:rPr>
              <a:t>Exaggerated features: </a:t>
            </a:r>
            <a:r>
              <a:rPr lang="en-US" sz="1800" dirty="0">
                <a:solidFill>
                  <a:srgbClr val="FFFFFF"/>
                </a:solidFill>
              </a:rPr>
              <a:t>slim and long legs, bulky chest with small hips, fluffy tail and large antlers. </a:t>
            </a:r>
            <a:endParaRPr lang="en-US" dirty="0">
              <a:solidFill>
                <a:srgbClr val="FFFFFF"/>
              </a:solidFill>
            </a:endParaRPr>
          </a:p>
          <a:p>
            <a:endParaRPr lang="en-US" dirty="0">
              <a:solidFill>
                <a:srgbClr val="FFFFFF"/>
              </a:solidFill>
            </a:endParaRPr>
          </a:p>
        </p:txBody>
      </p:sp>
      <p:pic>
        <p:nvPicPr>
          <p:cNvPr id="7" name="Picture 6" descr="A picture containing mammal, looking, staring&#10;&#10;Description automatically generated">
            <a:extLst>
              <a:ext uri="{FF2B5EF4-FFF2-40B4-BE49-F238E27FC236}">
                <a16:creationId xmlns:a16="http://schemas.microsoft.com/office/drawing/2014/main" id="{05282442-5805-4225-BCB3-3A2498481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4838" y="1359208"/>
            <a:ext cx="3024390" cy="4320557"/>
          </a:xfrm>
          <a:prstGeom prst="rect">
            <a:avLst/>
          </a:prstGeom>
        </p:spPr>
      </p:pic>
      <p:pic>
        <p:nvPicPr>
          <p:cNvPr id="5" name="Content Placeholder 4" descr="A deer with flowers on its head&#10;&#10;Description automatically generated with medium confidence">
            <a:extLst>
              <a:ext uri="{FF2B5EF4-FFF2-40B4-BE49-F238E27FC236}">
                <a16:creationId xmlns:a16="http://schemas.microsoft.com/office/drawing/2014/main" id="{76F21F70-1803-49B1-9E4F-359D37355007}"/>
              </a:ext>
            </a:extLst>
          </p:cNvPr>
          <p:cNvPicPr>
            <a:picLocks noChangeAspect="1"/>
          </p:cNvPicPr>
          <p:nvPr/>
        </p:nvPicPr>
        <p:blipFill rotWithShape="1">
          <a:blip r:embed="rId3">
            <a:extLst>
              <a:ext uri="{28A0092B-C50C-407E-A947-70E740481C1C}">
                <a14:useLocalDpi xmlns:a14="http://schemas.microsoft.com/office/drawing/2010/main" val="0"/>
              </a:ext>
            </a:extLst>
          </a:blip>
          <a:srcRect l="7770" r="2999"/>
          <a:stretch/>
        </p:blipFill>
        <p:spPr>
          <a:xfrm>
            <a:off x="8367531" y="1142233"/>
            <a:ext cx="3033384" cy="4754507"/>
          </a:xfrm>
          <a:prstGeom prst="rect">
            <a:avLst/>
          </a:prstGeom>
        </p:spPr>
      </p:pic>
      <p:sp>
        <p:nvSpPr>
          <p:cNvPr id="8" name="TextBox 7">
            <a:extLst>
              <a:ext uri="{FF2B5EF4-FFF2-40B4-BE49-F238E27FC236}">
                <a16:creationId xmlns:a16="http://schemas.microsoft.com/office/drawing/2014/main" id="{4661960C-D686-46EB-B035-BF2EC9C1547C}"/>
              </a:ext>
            </a:extLst>
          </p:cNvPr>
          <p:cNvSpPr txBox="1"/>
          <p:nvPr/>
        </p:nvSpPr>
        <p:spPr>
          <a:xfrm>
            <a:off x="8367531" y="5927565"/>
            <a:ext cx="3033384" cy="369332"/>
          </a:xfrm>
          <a:prstGeom prst="rect">
            <a:avLst/>
          </a:prstGeom>
          <a:noFill/>
          <a:ln>
            <a:solidFill>
              <a:schemeClr val="accent6">
                <a:lumMod val="60000"/>
                <a:lumOff val="40000"/>
              </a:schemeClr>
            </a:solidFill>
          </a:ln>
        </p:spPr>
        <p:txBody>
          <a:bodyPr wrap="square" rtlCol="0">
            <a:spAutoFit/>
          </a:bodyPr>
          <a:lstStyle/>
          <a:p>
            <a:r>
              <a:rPr lang="en-AU" dirty="0">
                <a:solidFill>
                  <a:schemeClr val="bg1"/>
                </a:solidFill>
              </a:rPr>
              <a:t>Triangular skull (undesirable) </a:t>
            </a:r>
          </a:p>
        </p:txBody>
      </p:sp>
      <p:sp>
        <p:nvSpPr>
          <p:cNvPr id="10" name="TextBox 9">
            <a:extLst>
              <a:ext uri="{FF2B5EF4-FFF2-40B4-BE49-F238E27FC236}">
                <a16:creationId xmlns:a16="http://schemas.microsoft.com/office/drawing/2014/main" id="{7BC15134-E1D1-438A-B729-C3E4EDC67F97}"/>
              </a:ext>
            </a:extLst>
          </p:cNvPr>
          <p:cNvSpPr txBox="1"/>
          <p:nvPr/>
        </p:nvSpPr>
        <p:spPr>
          <a:xfrm>
            <a:off x="5051397" y="5911550"/>
            <a:ext cx="2137069" cy="369332"/>
          </a:xfrm>
          <a:prstGeom prst="rect">
            <a:avLst/>
          </a:prstGeom>
          <a:noFill/>
          <a:ln>
            <a:solidFill>
              <a:schemeClr val="accent2">
                <a:lumMod val="75000"/>
              </a:schemeClr>
            </a:solidFill>
          </a:ln>
        </p:spPr>
        <p:txBody>
          <a:bodyPr wrap="square" rtlCol="0">
            <a:spAutoFit/>
          </a:bodyPr>
          <a:lstStyle/>
          <a:p>
            <a:r>
              <a:rPr lang="en-AU" dirty="0">
                <a:solidFill>
                  <a:schemeClr val="bg1"/>
                </a:solidFill>
              </a:rPr>
              <a:t>Slim skull (desirable)</a:t>
            </a:r>
          </a:p>
        </p:txBody>
      </p:sp>
      <p:sp>
        <p:nvSpPr>
          <p:cNvPr id="110" name="TextBox 109">
            <a:extLst>
              <a:ext uri="{FF2B5EF4-FFF2-40B4-BE49-F238E27FC236}">
                <a16:creationId xmlns:a16="http://schemas.microsoft.com/office/drawing/2014/main" id="{B5CD69AE-4C5F-467C-B193-58874DCEE210}"/>
              </a:ext>
            </a:extLst>
          </p:cNvPr>
          <p:cNvSpPr txBox="1"/>
          <p:nvPr/>
        </p:nvSpPr>
        <p:spPr>
          <a:xfrm>
            <a:off x="8367531" y="722623"/>
            <a:ext cx="3033384" cy="646331"/>
          </a:xfrm>
          <a:prstGeom prst="rect">
            <a:avLst/>
          </a:prstGeom>
          <a:noFill/>
          <a:ln>
            <a:solidFill>
              <a:schemeClr val="accent6">
                <a:lumMod val="60000"/>
                <a:lumOff val="40000"/>
              </a:schemeClr>
            </a:solidFill>
          </a:ln>
        </p:spPr>
        <p:txBody>
          <a:bodyPr wrap="square" rtlCol="0">
            <a:spAutoFit/>
          </a:bodyPr>
          <a:lstStyle/>
          <a:p>
            <a:pPr algn="ctr"/>
            <a:r>
              <a:rPr lang="en-AU" dirty="0">
                <a:solidFill>
                  <a:schemeClr val="bg1"/>
                </a:solidFill>
              </a:rPr>
              <a:t>Plant life growing on antlers (desirable)</a:t>
            </a:r>
          </a:p>
        </p:txBody>
      </p:sp>
      <p:sp>
        <p:nvSpPr>
          <p:cNvPr id="117" name="TextBox 116">
            <a:extLst>
              <a:ext uri="{FF2B5EF4-FFF2-40B4-BE49-F238E27FC236}">
                <a16:creationId xmlns:a16="http://schemas.microsoft.com/office/drawing/2014/main" id="{9BC256E4-D136-4538-B694-9606E842EB09}"/>
              </a:ext>
            </a:extLst>
          </p:cNvPr>
          <p:cNvSpPr txBox="1"/>
          <p:nvPr/>
        </p:nvSpPr>
        <p:spPr>
          <a:xfrm>
            <a:off x="5018498" y="725927"/>
            <a:ext cx="2137069" cy="646331"/>
          </a:xfrm>
          <a:prstGeom prst="rect">
            <a:avLst/>
          </a:prstGeom>
          <a:noFill/>
          <a:ln>
            <a:solidFill>
              <a:schemeClr val="accent2">
                <a:lumMod val="75000"/>
              </a:schemeClr>
            </a:solidFill>
          </a:ln>
        </p:spPr>
        <p:txBody>
          <a:bodyPr wrap="square" rtlCol="0">
            <a:spAutoFit/>
          </a:bodyPr>
          <a:lstStyle/>
          <a:p>
            <a:pPr algn="ctr"/>
            <a:r>
              <a:rPr lang="en-AU" dirty="0">
                <a:solidFill>
                  <a:schemeClr val="bg1"/>
                </a:solidFill>
              </a:rPr>
              <a:t>Broken antlers (undesirable)</a:t>
            </a:r>
          </a:p>
        </p:txBody>
      </p:sp>
      <p:cxnSp>
        <p:nvCxnSpPr>
          <p:cNvPr id="22" name="Connector: Elbow 21">
            <a:extLst>
              <a:ext uri="{FF2B5EF4-FFF2-40B4-BE49-F238E27FC236}">
                <a16:creationId xmlns:a16="http://schemas.microsoft.com/office/drawing/2014/main" id="{6EDE9AB4-4458-4362-A1B8-056D22A7876F}"/>
              </a:ext>
            </a:extLst>
          </p:cNvPr>
          <p:cNvCxnSpPr/>
          <p:nvPr/>
        </p:nvCxnSpPr>
        <p:spPr>
          <a:xfrm rot="5400000">
            <a:off x="6272838" y="1454119"/>
            <a:ext cx="977639" cy="787818"/>
          </a:xfrm>
          <a:prstGeom prst="bentConnector3">
            <a:avLst/>
          </a:prstGeom>
          <a:ln>
            <a:solidFill>
              <a:schemeClr val="accent1"/>
            </a:solidFill>
            <a:tailEnd type="triangle"/>
          </a:ln>
        </p:spPr>
        <p:style>
          <a:lnRef idx="1">
            <a:schemeClr val="accent2"/>
          </a:lnRef>
          <a:fillRef idx="0">
            <a:schemeClr val="accent2"/>
          </a:fillRef>
          <a:effectRef idx="0">
            <a:schemeClr val="accent2"/>
          </a:effectRef>
          <a:fontRef idx="minor">
            <a:schemeClr val="tx1"/>
          </a:fontRef>
        </p:style>
      </p:cxnSp>
      <p:cxnSp>
        <p:nvCxnSpPr>
          <p:cNvPr id="29" name="Connector: Elbow 28">
            <a:extLst>
              <a:ext uri="{FF2B5EF4-FFF2-40B4-BE49-F238E27FC236}">
                <a16:creationId xmlns:a16="http://schemas.microsoft.com/office/drawing/2014/main" id="{57145E7E-71B6-4FFE-9779-E81E528EF432}"/>
              </a:ext>
            </a:extLst>
          </p:cNvPr>
          <p:cNvCxnSpPr>
            <a:cxnSpLocks/>
            <a:stCxn id="10" idx="3"/>
          </p:cNvCxnSpPr>
          <p:nvPr/>
        </p:nvCxnSpPr>
        <p:spPr>
          <a:xfrm flipH="1" flipV="1">
            <a:off x="6761658" y="3486132"/>
            <a:ext cx="426808" cy="2610084"/>
          </a:xfrm>
          <a:prstGeom prst="bentConnector4">
            <a:avLst>
              <a:gd name="adj1" fmla="val -53560"/>
              <a:gd name="adj2" fmla="val 999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CF45C54D-DF52-4707-8642-9CDDDD8FD6EA}"/>
              </a:ext>
            </a:extLst>
          </p:cNvPr>
          <p:cNvCxnSpPr>
            <a:cxnSpLocks/>
            <a:stCxn id="110" idx="3"/>
          </p:cNvCxnSpPr>
          <p:nvPr/>
        </p:nvCxnSpPr>
        <p:spPr>
          <a:xfrm flipH="1">
            <a:off x="10939749" y="1045789"/>
            <a:ext cx="461166" cy="750065"/>
          </a:xfrm>
          <a:prstGeom prst="bentConnector4">
            <a:avLst>
              <a:gd name="adj1" fmla="val -49570"/>
              <a:gd name="adj2" fmla="val 71542"/>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0A11548E-A959-44C0-9D27-6F1C552FD14D}"/>
              </a:ext>
            </a:extLst>
          </p:cNvPr>
          <p:cNvCxnSpPr>
            <a:cxnSpLocks/>
            <a:stCxn id="8" idx="3"/>
          </p:cNvCxnSpPr>
          <p:nvPr/>
        </p:nvCxnSpPr>
        <p:spPr>
          <a:xfrm flipH="1" flipV="1">
            <a:off x="10609383" y="3779941"/>
            <a:ext cx="791532" cy="2332290"/>
          </a:xfrm>
          <a:prstGeom prst="bentConnector4">
            <a:avLst>
              <a:gd name="adj1" fmla="val -28881"/>
              <a:gd name="adj2" fmla="val 10025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41943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7F5F92-CEC7-40FA-B863-DD3BDD856AAC}"/>
              </a:ext>
            </a:extLst>
          </p:cNvPr>
          <p:cNvPicPr>
            <a:picLocks noChangeAspect="1"/>
          </p:cNvPicPr>
          <p:nvPr/>
        </p:nvPicPr>
        <p:blipFill rotWithShape="1">
          <a:blip r:embed="rId2"/>
          <a:srcRect r="3" b="11236"/>
          <a:stretch/>
        </p:blipFill>
        <p:spPr>
          <a:xfrm>
            <a:off x="-5" y="10"/>
            <a:ext cx="4578272" cy="2285990"/>
          </a:xfrm>
          <a:prstGeom prst="rect">
            <a:avLst/>
          </a:prstGeom>
        </p:spPr>
      </p:pic>
      <p:pic>
        <p:nvPicPr>
          <p:cNvPr id="6" name="Picture 5">
            <a:extLst>
              <a:ext uri="{FF2B5EF4-FFF2-40B4-BE49-F238E27FC236}">
                <a16:creationId xmlns:a16="http://schemas.microsoft.com/office/drawing/2014/main" id="{34679BCB-5ACC-48A3-A6B2-863BB92B4ED8}"/>
              </a:ext>
            </a:extLst>
          </p:cNvPr>
          <p:cNvPicPr>
            <a:picLocks noChangeAspect="1"/>
          </p:cNvPicPr>
          <p:nvPr/>
        </p:nvPicPr>
        <p:blipFill rotWithShape="1">
          <a:blip r:embed="rId3"/>
          <a:srcRect r="4" b="11423"/>
          <a:stretch/>
        </p:blipFill>
        <p:spPr>
          <a:xfrm>
            <a:off x="-146" y="2286001"/>
            <a:ext cx="4587036" cy="2285540"/>
          </a:xfrm>
          <a:prstGeom prst="rect">
            <a:avLst/>
          </a:prstGeom>
        </p:spPr>
      </p:pic>
      <p:pic>
        <p:nvPicPr>
          <p:cNvPr id="2050" name="Picture 2" descr="Deer - 3D model by Tom Barboza (@tombarboza) [255314e] - Sketchfab">
            <a:extLst>
              <a:ext uri="{FF2B5EF4-FFF2-40B4-BE49-F238E27FC236}">
                <a16:creationId xmlns:a16="http://schemas.microsoft.com/office/drawing/2014/main" id="{34BC5971-D97A-4A23-BCC8-F705096A0D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882" r="-4" b="-4"/>
          <a:stretch/>
        </p:blipFill>
        <p:spPr bwMode="auto">
          <a:xfrm>
            <a:off x="11" y="4572000"/>
            <a:ext cx="456019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E05A416-75BE-41F3-8B28-49454C83B7BA}"/>
              </a:ext>
            </a:extLst>
          </p:cNvPr>
          <p:cNvPicPr>
            <a:picLocks noChangeAspect="1"/>
          </p:cNvPicPr>
          <p:nvPr/>
        </p:nvPicPr>
        <p:blipFill rotWithShape="1">
          <a:blip r:embed="rId5">
            <a:alphaModFix amt="40000"/>
          </a:blip>
          <a:srcRect l="14417" r="23530"/>
          <a:stretch/>
        </p:blipFill>
        <p:spPr>
          <a:xfrm>
            <a:off x="4626397" y="10"/>
            <a:ext cx="7565603" cy="6857990"/>
          </a:xfrm>
          <a:prstGeom prst="rect">
            <a:avLst/>
          </a:prstGeom>
        </p:spPr>
      </p:pic>
      <p:sp>
        <p:nvSpPr>
          <p:cNvPr id="2" name="Title 1">
            <a:extLst>
              <a:ext uri="{FF2B5EF4-FFF2-40B4-BE49-F238E27FC236}">
                <a16:creationId xmlns:a16="http://schemas.microsoft.com/office/drawing/2014/main" id="{23F242A4-B146-4F86-A98C-F1E05188BC8A}"/>
              </a:ext>
            </a:extLst>
          </p:cNvPr>
          <p:cNvSpPr>
            <a:spLocks noGrp="1"/>
          </p:cNvSpPr>
          <p:nvPr>
            <p:ph type="title"/>
          </p:nvPr>
        </p:nvSpPr>
        <p:spPr>
          <a:xfrm>
            <a:off x="5204707" y="457280"/>
            <a:ext cx="6400367" cy="1431399"/>
          </a:xfrm>
        </p:spPr>
        <p:txBody>
          <a:bodyPr anchor="ctr">
            <a:normAutofit/>
          </a:bodyPr>
          <a:lstStyle/>
          <a:p>
            <a:r>
              <a:rPr lang="en-AU" sz="3200" dirty="0">
                <a:solidFill>
                  <a:schemeClr val="tx1"/>
                </a:solidFill>
              </a:rPr>
              <a:t>TEXTURES and level of detail</a:t>
            </a:r>
          </a:p>
        </p:txBody>
      </p:sp>
      <p:sp>
        <p:nvSpPr>
          <p:cNvPr id="3" name="Content Placeholder 2">
            <a:extLst>
              <a:ext uri="{FF2B5EF4-FFF2-40B4-BE49-F238E27FC236}">
                <a16:creationId xmlns:a16="http://schemas.microsoft.com/office/drawing/2014/main" id="{688C57FF-6E46-4AEC-9C59-76B3185DF1FB}"/>
              </a:ext>
            </a:extLst>
          </p:cNvPr>
          <p:cNvSpPr>
            <a:spLocks noGrp="1"/>
          </p:cNvSpPr>
          <p:nvPr>
            <p:ph idx="1"/>
          </p:nvPr>
        </p:nvSpPr>
        <p:spPr>
          <a:xfrm>
            <a:off x="5207590" y="2194527"/>
            <a:ext cx="6397545" cy="4061676"/>
          </a:xfrm>
        </p:spPr>
        <p:txBody>
          <a:bodyPr>
            <a:normAutofit/>
          </a:bodyPr>
          <a:lstStyle/>
          <a:p>
            <a:pPr marL="0" indent="0">
              <a:buNone/>
            </a:pPr>
            <a:r>
              <a:rPr lang="en-AU" sz="2400" dirty="0">
                <a:solidFill>
                  <a:schemeClr val="tx1"/>
                </a:solidFill>
              </a:rPr>
              <a:t>Texture:</a:t>
            </a:r>
          </a:p>
          <a:p>
            <a:r>
              <a:rPr lang="en-AU" sz="2000" dirty="0">
                <a:solidFill>
                  <a:schemeClr val="tx1"/>
                </a:solidFill>
              </a:rPr>
              <a:t>Flat colours</a:t>
            </a:r>
          </a:p>
          <a:p>
            <a:r>
              <a:rPr lang="en-AU" sz="2000" dirty="0">
                <a:solidFill>
                  <a:schemeClr val="tx1"/>
                </a:solidFill>
              </a:rPr>
              <a:t>Some diverse shades</a:t>
            </a:r>
          </a:p>
          <a:p>
            <a:r>
              <a:rPr lang="en-AU" sz="2000" dirty="0">
                <a:solidFill>
                  <a:schemeClr val="tx1"/>
                </a:solidFill>
              </a:rPr>
              <a:t>Natural texture (no neon colours)</a:t>
            </a:r>
          </a:p>
          <a:p>
            <a:pPr marL="0" indent="0">
              <a:buNone/>
            </a:pPr>
            <a:endParaRPr lang="en-AU" sz="2000" dirty="0">
              <a:solidFill>
                <a:schemeClr val="tx1"/>
              </a:solidFill>
            </a:endParaRPr>
          </a:p>
          <a:p>
            <a:pPr marL="0" indent="0">
              <a:buNone/>
            </a:pPr>
            <a:r>
              <a:rPr lang="en-AU" sz="2400" dirty="0">
                <a:solidFill>
                  <a:schemeClr val="tx1"/>
                </a:solidFill>
              </a:rPr>
              <a:t>Level of detail:</a:t>
            </a:r>
          </a:p>
          <a:p>
            <a:r>
              <a:rPr lang="en-AU" sz="2000" dirty="0">
                <a:solidFill>
                  <a:schemeClr val="tx1"/>
                </a:solidFill>
              </a:rPr>
              <a:t>Low poly count.</a:t>
            </a:r>
          </a:p>
          <a:p>
            <a:r>
              <a:rPr lang="en-AU" sz="2000" dirty="0">
                <a:solidFill>
                  <a:schemeClr val="tx1"/>
                </a:solidFill>
              </a:rPr>
              <a:t>Not an extremely low poly count</a:t>
            </a:r>
          </a:p>
        </p:txBody>
      </p:sp>
      <p:pic>
        <p:nvPicPr>
          <p:cNvPr id="7" name="Picture 6">
            <a:extLst>
              <a:ext uri="{FF2B5EF4-FFF2-40B4-BE49-F238E27FC236}">
                <a16:creationId xmlns:a16="http://schemas.microsoft.com/office/drawing/2014/main" id="{3F6F094E-6690-4A46-8ADE-230063F7E9CA}"/>
              </a:ext>
            </a:extLst>
          </p:cNvPr>
          <p:cNvPicPr>
            <a:picLocks noChangeAspect="1"/>
          </p:cNvPicPr>
          <p:nvPr/>
        </p:nvPicPr>
        <p:blipFill>
          <a:blip r:embed="rId6"/>
          <a:stretch>
            <a:fillRect/>
          </a:stretch>
        </p:blipFill>
        <p:spPr>
          <a:xfrm>
            <a:off x="9599245" y="4270917"/>
            <a:ext cx="2587083" cy="2587083"/>
          </a:xfrm>
          <a:prstGeom prst="rect">
            <a:avLst/>
          </a:prstGeom>
        </p:spPr>
      </p:pic>
      <p:cxnSp>
        <p:nvCxnSpPr>
          <p:cNvPr id="9" name="Straight Arrow Connector 8">
            <a:extLst>
              <a:ext uri="{FF2B5EF4-FFF2-40B4-BE49-F238E27FC236}">
                <a16:creationId xmlns:a16="http://schemas.microsoft.com/office/drawing/2014/main" id="{9DD018BE-5781-4E5B-95E0-251C1970378D}"/>
              </a:ext>
            </a:extLst>
          </p:cNvPr>
          <p:cNvCxnSpPr/>
          <p:nvPr/>
        </p:nvCxnSpPr>
        <p:spPr>
          <a:xfrm flipH="1" flipV="1">
            <a:off x="2749973" y="3616960"/>
            <a:ext cx="2526454" cy="200490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B0EF0B87-2B5A-47AE-8C34-B646A9D548F7}"/>
              </a:ext>
            </a:extLst>
          </p:cNvPr>
          <p:cNvCxnSpPr>
            <a:cxnSpLocks/>
          </p:cNvCxnSpPr>
          <p:nvPr/>
        </p:nvCxnSpPr>
        <p:spPr>
          <a:xfrm>
            <a:off x="7450667" y="3276076"/>
            <a:ext cx="2913800" cy="84191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33569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045672-282F-4641-B0CB-EB80C9F7EF1F}"/>
              </a:ext>
            </a:extLst>
          </p:cNvPr>
          <p:cNvPicPr>
            <a:picLocks noChangeAspect="1"/>
          </p:cNvPicPr>
          <p:nvPr/>
        </p:nvPicPr>
        <p:blipFill rotWithShape="1">
          <a:blip r:embed="rId2"/>
          <a:srcRect r="1288" b="-3"/>
          <a:stretch/>
        </p:blipFill>
        <p:spPr>
          <a:xfrm>
            <a:off x="20" y="2"/>
            <a:ext cx="4578252" cy="2608957"/>
          </a:xfrm>
          <a:prstGeom prst="rect">
            <a:avLst/>
          </a:prstGeom>
        </p:spPr>
      </p:pic>
      <p:sp>
        <p:nvSpPr>
          <p:cNvPr id="2" name="Title 1">
            <a:extLst>
              <a:ext uri="{FF2B5EF4-FFF2-40B4-BE49-F238E27FC236}">
                <a16:creationId xmlns:a16="http://schemas.microsoft.com/office/drawing/2014/main" id="{410451CD-9724-4BC9-935C-06410DDCF80E}"/>
              </a:ext>
            </a:extLst>
          </p:cNvPr>
          <p:cNvSpPr>
            <a:spLocks noGrp="1"/>
          </p:cNvSpPr>
          <p:nvPr>
            <p:ph type="title"/>
          </p:nvPr>
        </p:nvSpPr>
        <p:spPr>
          <a:xfrm>
            <a:off x="584200" y="3066617"/>
            <a:ext cx="3412067" cy="897047"/>
          </a:xfrm>
        </p:spPr>
        <p:txBody>
          <a:bodyPr anchor="ctr">
            <a:normAutofit/>
          </a:bodyPr>
          <a:lstStyle/>
          <a:p>
            <a:r>
              <a:rPr lang="en-AU">
                <a:solidFill>
                  <a:srgbClr val="FFFFFF"/>
                </a:solidFill>
              </a:rPr>
              <a:t>CAMERA</a:t>
            </a:r>
          </a:p>
        </p:txBody>
      </p:sp>
      <p:sp>
        <p:nvSpPr>
          <p:cNvPr id="1049" name="Content Placeholder 1031">
            <a:extLst>
              <a:ext uri="{FF2B5EF4-FFF2-40B4-BE49-F238E27FC236}">
                <a16:creationId xmlns:a16="http://schemas.microsoft.com/office/drawing/2014/main" id="{91F36C65-2F1E-46BF-9174-60F3CEC096E4}"/>
              </a:ext>
            </a:extLst>
          </p:cNvPr>
          <p:cNvSpPr>
            <a:spLocks noGrp="1"/>
          </p:cNvSpPr>
          <p:nvPr>
            <p:ph idx="1"/>
          </p:nvPr>
        </p:nvSpPr>
        <p:spPr>
          <a:xfrm>
            <a:off x="581193" y="4102059"/>
            <a:ext cx="3415074" cy="2273340"/>
          </a:xfrm>
        </p:spPr>
        <p:txBody>
          <a:bodyPr>
            <a:normAutofit/>
          </a:bodyPr>
          <a:lstStyle/>
          <a:p>
            <a:r>
              <a:rPr lang="en-US" dirty="0">
                <a:solidFill>
                  <a:srgbClr val="FFFFFF"/>
                </a:solidFill>
              </a:rPr>
              <a:t>First person camera</a:t>
            </a:r>
          </a:p>
          <a:p>
            <a:r>
              <a:rPr lang="en-US" dirty="0">
                <a:solidFill>
                  <a:srgbClr val="FFFFFF"/>
                </a:solidFill>
              </a:rPr>
              <a:t>Fixed perspective</a:t>
            </a:r>
          </a:p>
          <a:p>
            <a:r>
              <a:rPr lang="en-US" dirty="0">
                <a:solidFill>
                  <a:srgbClr val="FFFFFF"/>
                </a:solidFill>
              </a:rPr>
              <a:t>Face is fixed to look forward, unable to glance sideways unless moving position. </a:t>
            </a:r>
          </a:p>
        </p:txBody>
      </p:sp>
      <p:pic>
        <p:nvPicPr>
          <p:cNvPr id="1026" name="Picture 2" descr="The Witness - The Shady Trees Puzzle Solution | USgamer">
            <a:extLst>
              <a:ext uri="{FF2B5EF4-FFF2-40B4-BE49-F238E27FC236}">
                <a16:creationId xmlns:a16="http://schemas.microsoft.com/office/drawing/2014/main" id="{A45BE5ED-084C-4B8F-8E67-01122345CB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791"/>
          <a:stretch/>
        </p:blipFill>
        <p:spPr bwMode="auto">
          <a:xfrm>
            <a:off x="4578270" y="2652060"/>
            <a:ext cx="7613730" cy="4205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Witness">
            <a:extLst>
              <a:ext uri="{FF2B5EF4-FFF2-40B4-BE49-F238E27FC236}">
                <a16:creationId xmlns:a16="http://schemas.microsoft.com/office/drawing/2014/main" id="{65DD15F4-7083-49EB-8B36-3A1184D92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130" r="-1" b="25735"/>
          <a:stretch/>
        </p:blipFill>
        <p:spPr bwMode="auto">
          <a:xfrm>
            <a:off x="4621957" y="1"/>
            <a:ext cx="7570043" cy="256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41001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817</Words>
  <Application>Microsoft Office PowerPoint</Application>
  <PresentationFormat>Widescreen</PresentationFormat>
  <Paragraphs>107</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Assistant</vt:lpstr>
      <vt:lpstr>Courier New</vt:lpstr>
      <vt:lpstr>Gill Sans MT</vt:lpstr>
      <vt:lpstr>Symbol</vt:lpstr>
      <vt:lpstr>Times New Roman</vt:lpstr>
      <vt:lpstr>Wingdings 2</vt:lpstr>
      <vt:lpstr>Dividend</vt:lpstr>
      <vt:lpstr>Deer’s Forest</vt:lpstr>
      <vt:lpstr>Project overview  - 1 page  </vt:lpstr>
      <vt:lpstr>Reference/mood board – 1 page </vt:lpstr>
      <vt:lpstr>Art style – (by section) 1 page each </vt:lpstr>
      <vt:lpstr>PROJECT ARTSTYLE</vt:lpstr>
      <vt:lpstr>ENVIRONMENT/ATMOSPHERE</vt:lpstr>
      <vt:lpstr>Model</vt:lpstr>
      <vt:lpstr>TEXTURES and level of detail</vt:lpstr>
      <vt:lpstr>CAMERA</vt:lpstr>
      <vt:lpstr>LIGHTING</vt:lpstr>
      <vt:lpstr>Colour palette</vt:lpstr>
      <vt:lpstr>UI STYLE</vt:lpstr>
      <vt:lpstr>Key Assets – Concept to Final Model – 2 pages (when done)</vt:lpstr>
      <vt:lpstr>Concept</vt:lpstr>
      <vt:lpstr>Grey box</vt:lpstr>
      <vt:lpstr>1st pass</vt:lpstr>
      <vt:lpstr>Final model (textured)</vt:lpstr>
      <vt:lpstr>Design Rules – 1 page </vt:lpstr>
      <vt:lpstr>Art tools – 1 page </vt:lpstr>
      <vt:lpstr>Technical Guidelines – 1 page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Ruby Andreatta</dc:creator>
  <cp:lastModifiedBy>Ruby Andreatta</cp:lastModifiedBy>
  <cp:revision>19</cp:revision>
  <dcterms:created xsi:type="dcterms:W3CDTF">2021-04-20T06:20:52Z</dcterms:created>
  <dcterms:modified xsi:type="dcterms:W3CDTF">2021-04-25T10:36:47Z</dcterms:modified>
</cp:coreProperties>
</file>